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9" r:id="rId2"/>
    <p:sldId id="374" r:id="rId3"/>
    <p:sldId id="322" r:id="rId4"/>
    <p:sldId id="37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7A6D3"/>
    <a:srgbClr val="4954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76914" autoAdjust="0"/>
  </p:normalViewPr>
  <p:slideViewPr>
    <p:cSldViewPr snapToGrid="0">
      <p:cViewPr varScale="1">
        <p:scale>
          <a:sx n="51" d="100"/>
          <a:sy n="51" d="100"/>
        </p:scale>
        <p:origin x="10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8B4803-87A3-4BF9-94CD-9E37E779AD45}" type="doc">
      <dgm:prSet loTypeId="urn:microsoft.com/office/officeart/2008/layout/CircleAccentTimeline" loCatId="process" qsTypeId="urn:microsoft.com/office/officeart/2005/8/quickstyle/simple1" qsCatId="simple" csTypeId="urn:microsoft.com/office/officeart/2005/8/colors/accent1_2" csCatId="accent1" phldr="1"/>
      <dgm:spPr/>
      <dgm:t>
        <a:bodyPr/>
        <a:lstStyle/>
        <a:p>
          <a:endParaRPr lang="en-US"/>
        </a:p>
      </dgm:t>
    </dgm:pt>
    <dgm:pt modelId="{2EA6270A-FE23-48CA-BC47-7B64152D80DE}">
      <dgm:prSet phldrT="[Text]"/>
      <dgm:spPr/>
      <dgm:t>
        <a:bodyPr/>
        <a:lstStyle/>
        <a:p>
          <a:r>
            <a:rPr lang="en-US" dirty="0">
              <a:latin typeface="Acumin Pro" panose="020B0504020202020204" pitchFamily="34" charset="0"/>
            </a:rPr>
            <a:t>Who you were socialized to be</a:t>
          </a:r>
        </a:p>
      </dgm:t>
    </dgm:pt>
    <dgm:pt modelId="{BC9F39AA-9A84-43E4-880E-20E1F1C0B81D}" type="parTrans" cxnId="{80F23369-5996-4EC1-A1A0-849090F22E02}">
      <dgm:prSet/>
      <dgm:spPr/>
      <dgm:t>
        <a:bodyPr/>
        <a:lstStyle/>
        <a:p>
          <a:endParaRPr lang="en-US"/>
        </a:p>
      </dgm:t>
    </dgm:pt>
    <dgm:pt modelId="{5DBC61AE-C352-48E2-B331-0CC33F5265D7}" type="sibTrans" cxnId="{80F23369-5996-4EC1-A1A0-849090F22E02}">
      <dgm:prSet/>
      <dgm:spPr/>
      <dgm:t>
        <a:bodyPr/>
        <a:lstStyle/>
        <a:p>
          <a:endParaRPr lang="en-US"/>
        </a:p>
      </dgm:t>
    </dgm:pt>
    <dgm:pt modelId="{A4941D17-9042-439F-B838-FC5CFB4623F0}">
      <dgm:prSet phldrT="[Text]"/>
      <dgm:spPr/>
      <dgm:t>
        <a:bodyPr/>
        <a:lstStyle/>
        <a:p>
          <a:r>
            <a:rPr lang="en-US" dirty="0">
              <a:latin typeface="Acumin Pro" panose="020B0504020202020204" pitchFamily="34" charset="0"/>
            </a:rPr>
            <a:t>Your unthinking assumptions</a:t>
          </a:r>
        </a:p>
      </dgm:t>
    </dgm:pt>
    <dgm:pt modelId="{C3550DB5-3B97-4991-9F60-2767A92CB0EA}" type="parTrans" cxnId="{A3685405-88C0-4D05-B2B1-856795BD0F7A}">
      <dgm:prSet/>
      <dgm:spPr/>
      <dgm:t>
        <a:bodyPr/>
        <a:lstStyle/>
        <a:p>
          <a:endParaRPr lang="en-US"/>
        </a:p>
      </dgm:t>
    </dgm:pt>
    <dgm:pt modelId="{B8B9ABD7-E568-47E5-8BFB-CA1B3A2DDC0F}" type="sibTrans" cxnId="{A3685405-88C0-4D05-B2B1-856795BD0F7A}">
      <dgm:prSet/>
      <dgm:spPr/>
      <dgm:t>
        <a:bodyPr/>
        <a:lstStyle/>
        <a:p>
          <a:endParaRPr lang="en-US"/>
        </a:p>
      </dgm:t>
    </dgm:pt>
    <dgm:pt modelId="{78D3B1A5-2E3F-4DC0-9F7A-815306CB8E63}">
      <dgm:prSet phldrT="[Text]"/>
      <dgm:spPr/>
      <dgm:t>
        <a:bodyPr/>
        <a:lstStyle/>
        <a:p>
          <a:r>
            <a:rPr lang="en-US" dirty="0">
              <a:latin typeface="Acumin Pro" panose="020B0504020202020204" pitchFamily="34" charset="0"/>
            </a:rPr>
            <a:t>Your habitual behaviors</a:t>
          </a:r>
        </a:p>
      </dgm:t>
    </dgm:pt>
    <dgm:pt modelId="{730945CD-8411-4EC9-8C55-C6028C447298}" type="parTrans" cxnId="{C302C663-567A-464C-AE20-D39127142BB2}">
      <dgm:prSet/>
      <dgm:spPr/>
      <dgm:t>
        <a:bodyPr/>
        <a:lstStyle/>
        <a:p>
          <a:endParaRPr lang="en-US"/>
        </a:p>
      </dgm:t>
    </dgm:pt>
    <dgm:pt modelId="{51E1BE5C-92AA-4CB3-A9EA-63C81E9ACB4D}" type="sibTrans" cxnId="{C302C663-567A-464C-AE20-D39127142BB2}">
      <dgm:prSet/>
      <dgm:spPr/>
      <dgm:t>
        <a:bodyPr/>
        <a:lstStyle/>
        <a:p>
          <a:endParaRPr lang="en-US"/>
        </a:p>
      </dgm:t>
    </dgm:pt>
    <dgm:pt modelId="{60019045-43C3-478E-8342-23CA7F8C3F42}">
      <dgm:prSet phldrT="[Text]"/>
      <dgm:spPr/>
      <dgm:t>
        <a:bodyPr/>
        <a:lstStyle/>
        <a:p>
          <a:r>
            <a:rPr lang="en-US" dirty="0">
              <a:latin typeface="Acumin Pro" panose="020B0504020202020204" pitchFamily="34" charset="0"/>
            </a:rPr>
            <a:t>Disorienting dilemma</a:t>
          </a:r>
        </a:p>
      </dgm:t>
    </dgm:pt>
    <dgm:pt modelId="{C38A459D-EABE-47D5-9FDD-AF9F32D81E4D}" type="parTrans" cxnId="{68C320DD-545E-42E7-801D-56C025F03CA3}">
      <dgm:prSet/>
      <dgm:spPr/>
      <dgm:t>
        <a:bodyPr/>
        <a:lstStyle/>
        <a:p>
          <a:endParaRPr lang="en-US"/>
        </a:p>
      </dgm:t>
    </dgm:pt>
    <dgm:pt modelId="{5B78033B-66A2-4C7A-A6A4-5EE1E366EC5C}" type="sibTrans" cxnId="{68C320DD-545E-42E7-801D-56C025F03CA3}">
      <dgm:prSet/>
      <dgm:spPr/>
      <dgm:t>
        <a:bodyPr/>
        <a:lstStyle/>
        <a:p>
          <a:endParaRPr lang="en-US"/>
        </a:p>
      </dgm:t>
    </dgm:pt>
    <dgm:pt modelId="{A5C29D51-FCAB-404A-BAC3-A01DCE5AEF77}">
      <dgm:prSet phldrT="[Text]"/>
      <dgm:spPr/>
      <dgm:t>
        <a:bodyPr/>
        <a:lstStyle/>
        <a:p>
          <a:r>
            <a:rPr lang="en-US" dirty="0">
              <a:latin typeface="Acumin Pro" panose="020B0504020202020204" pitchFamily="34" charset="0"/>
            </a:rPr>
            <a:t>What you reflected on</a:t>
          </a:r>
        </a:p>
      </dgm:t>
    </dgm:pt>
    <dgm:pt modelId="{2918E7D6-EA24-491F-BC6E-A0651C5DC8A2}" type="parTrans" cxnId="{1146047E-E1B8-4475-B329-B509DAD8A33B}">
      <dgm:prSet/>
      <dgm:spPr/>
      <dgm:t>
        <a:bodyPr/>
        <a:lstStyle/>
        <a:p>
          <a:endParaRPr lang="en-US"/>
        </a:p>
      </dgm:t>
    </dgm:pt>
    <dgm:pt modelId="{EF9C59A9-6B60-4ACA-8292-0F80A6BE1F54}" type="sibTrans" cxnId="{1146047E-E1B8-4475-B329-B509DAD8A33B}">
      <dgm:prSet/>
      <dgm:spPr/>
      <dgm:t>
        <a:bodyPr/>
        <a:lstStyle/>
        <a:p>
          <a:endParaRPr lang="en-US"/>
        </a:p>
      </dgm:t>
    </dgm:pt>
    <dgm:pt modelId="{693DC448-8231-444D-9DB3-099C6E576C08}">
      <dgm:prSet phldrT="[Text]"/>
      <dgm:spPr/>
      <dgm:t>
        <a:bodyPr/>
        <a:lstStyle/>
        <a:p>
          <a:r>
            <a:rPr lang="en-US" dirty="0">
              <a:latin typeface="Acumin Pro" panose="020B0504020202020204" pitchFamily="34" charset="0"/>
            </a:rPr>
            <a:t>How you moved forward with intention</a:t>
          </a:r>
        </a:p>
      </dgm:t>
    </dgm:pt>
    <dgm:pt modelId="{E698667D-09CC-4E20-9661-F54F648ED6DE}" type="parTrans" cxnId="{67EB595C-50E2-43BB-BA25-1E19FA33328A}">
      <dgm:prSet/>
      <dgm:spPr/>
      <dgm:t>
        <a:bodyPr/>
        <a:lstStyle/>
        <a:p>
          <a:endParaRPr lang="en-US"/>
        </a:p>
      </dgm:t>
    </dgm:pt>
    <dgm:pt modelId="{08E734EE-B4C8-4985-8C29-9DAC92744700}" type="sibTrans" cxnId="{67EB595C-50E2-43BB-BA25-1E19FA33328A}">
      <dgm:prSet/>
      <dgm:spPr/>
      <dgm:t>
        <a:bodyPr/>
        <a:lstStyle/>
        <a:p>
          <a:endParaRPr lang="en-US"/>
        </a:p>
      </dgm:t>
    </dgm:pt>
    <dgm:pt modelId="{2E8B0432-4B71-467F-89B9-3072B7D15BBD}">
      <dgm:prSet phldrT="[Text]"/>
      <dgm:spPr/>
      <dgm:t>
        <a:bodyPr/>
        <a:lstStyle/>
        <a:p>
          <a:r>
            <a:rPr lang="en-US" dirty="0">
              <a:latin typeface="Acumin Pro" panose="020B0504020202020204" pitchFamily="34" charset="0"/>
            </a:rPr>
            <a:t>Who you are now</a:t>
          </a:r>
        </a:p>
      </dgm:t>
    </dgm:pt>
    <dgm:pt modelId="{D6DE1ADD-18DE-4B0E-A88A-1448258154A8}" type="parTrans" cxnId="{B4F8DFF5-B1D2-4065-AE5F-BC2FC0DBFE8F}">
      <dgm:prSet/>
      <dgm:spPr/>
      <dgm:t>
        <a:bodyPr/>
        <a:lstStyle/>
        <a:p>
          <a:endParaRPr lang="en-US"/>
        </a:p>
      </dgm:t>
    </dgm:pt>
    <dgm:pt modelId="{A0F3C40B-E8BA-44C8-B82A-A51CECFAE54D}" type="sibTrans" cxnId="{B4F8DFF5-B1D2-4065-AE5F-BC2FC0DBFE8F}">
      <dgm:prSet/>
      <dgm:spPr/>
      <dgm:t>
        <a:bodyPr/>
        <a:lstStyle/>
        <a:p>
          <a:endParaRPr lang="en-US"/>
        </a:p>
      </dgm:t>
    </dgm:pt>
    <dgm:pt modelId="{13B29518-AD07-409E-AA2D-C63EE99EE131}">
      <dgm:prSet phldrT="[Text]"/>
      <dgm:spPr/>
      <dgm:t>
        <a:bodyPr/>
        <a:lstStyle/>
        <a:p>
          <a:r>
            <a:rPr lang="en-US" dirty="0">
              <a:latin typeface="Acumin Pro" panose="020B0504020202020204" pitchFamily="34" charset="0"/>
            </a:rPr>
            <a:t>Your gut reactions</a:t>
          </a:r>
        </a:p>
      </dgm:t>
    </dgm:pt>
    <dgm:pt modelId="{29621AC3-922B-479B-A256-13ECCD4424FD}" type="parTrans" cxnId="{DDD01559-F827-4D0B-ABCA-2FF72025B959}">
      <dgm:prSet/>
      <dgm:spPr/>
      <dgm:t>
        <a:bodyPr/>
        <a:lstStyle/>
        <a:p>
          <a:endParaRPr lang="en-US"/>
        </a:p>
      </dgm:t>
    </dgm:pt>
    <dgm:pt modelId="{3F30609A-A24C-4D25-9449-B27E67756356}" type="sibTrans" cxnId="{DDD01559-F827-4D0B-ABCA-2FF72025B959}">
      <dgm:prSet/>
      <dgm:spPr/>
      <dgm:t>
        <a:bodyPr/>
        <a:lstStyle/>
        <a:p>
          <a:endParaRPr lang="en-US"/>
        </a:p>
      </dgm:t>
    </dgm:pt>
    <dgm:pt modelId="{98105278-A201-4790-BB2F-E7D9165161D5}" type="pres">
      <dgm:prSet presAssocID="{278B4803-87A3-4BF9-94CD-9E37E779AD45}" presName="Name0" presStyleCnt="0">
        <dgm:presLayoutVars>
          <dgm:dir/>
        </dgm:presLayoutVars>
      </dgm:prSet>
      <dgm:spPr/>
    </dgm:pt>
    <dgm:pt modelId="{27516EC3-EC83-4525-880F-47ADF4A80E1B}" type="pres">
      <dgm:prSet presAssocID="{2EA6270A-FE23-48CA-BC47-7B64152D80DE}" presName="parComposite" presStyleCnt="0"/>
      <dgm:spPr/>
    </dgm:pt>
    <dgm:pt modelId="{74F9CE83-ADCF-4718-8069-6F7E50231CE6}" type="pres">
      <dgm:prSet presAssocID="{2EA6270A-FE23-48CA-BC47-7B64152D80DE}" presName="parBigCircle" presStyleLbl="node0" presStyleIdx="0" presStyleCnt="3"/>
      <dgm:spPr/>
    </dgm:pt>
    <dgm:pt modelId="{922A9455-7707-43D9-8D80-96D3B46BD142}" type="pres">
      <dgm:prSet presAssocID="{2EA6270A-FE23-48CA-BC47-7B64152D80DE}" presName="parTx" presStyleLbl="revTx" presStyleIdx="0" presStyleCnt="13"/>
      <dgm:spPr/>
    </dgm:pt>
    <dgm:pt modelId="{7FDE4C57-7477-4878-A11D-FE6CDB57B325}" type="pres">
      <dgm:prSet presAssocID="{2EA6270A-FE23-48CA-BC47-7B64152D80DE}" presName="bSpace" presStyleCnt="0"/>
      <dgm:spPr/>
    </dgm:pt>
    <dgm:pt modelId="{392F684E-B0FE-4C7C-91D3-78B2C1A9B553}" type="pres">
      <dgm:prSet presAssocID="{2EA6270A-FE23-48CA-BC47-7B64152D80DE}" presName="parBackupNorm" presStyleCnt="0"/>
      <dgm:spPr/>
    </dgm:pt>
    <dgm:pt modelId="{967E5D2E-BA9B-4E19-A5B0-D6A7E0584106}" type="pres">
      <dgm:prSet presAssocID="{5DBC61AE-C352-48E2-B331-0CC33F5265D7}" presName="parSpace" presStyleCnt="0"/>
      <dgm:spPr/>
    </dgm:pt>
    <dgm:pt modelId="{AF0C5258-78E6-428E-859E-0DAAF03C8CA2}" type="pres">
      <dgm:prSet presAssocID="{A4941D17-9042-439F-B838-FC5CFB4623F0}" presName="desBackupLeftNorm" presStyleCnt="0"/>
      <dgm:spPr/>
    </dgm:pt>
    <dgm:pt modelId="{92A867B5-C377-4ED8-B604-4D44EEB04B16}" type="pres">
      <dgm:prSet presAssocID="{A4941D17-9042-439F-B838-FC5CFB4623F0}" presName="desComposite" presStyleCnt="0"/>
      <dgm:spPr/>
    </dgm:pt>
    <dgm:pt modelId="{2E127CCC-DA03-48EF-B8AA-85FB6EBAD5DA}" type="pres">
      <dgm:prSet presAssocID="{A4941D17-9042-439F-B838-FC5CFB4623F0}" presName="desCircle" presStyleLbl="node1" presStyleIdx="0" presStyleCnt="5"/>
      <dgm:spPr/>
    </dgm:pt>
    <dgm:pt modelId="{DB2E1F23-B533-45A1-BD6F-A2FE29164622}" type="pres">
      <dgm:prSet presAssocID="{A4941D17-9042-439F-B838-FC5CFB4623F0}" presName="chTx" presStyleLbl="revTx" presStyleIdx="1" presStyleCnt="13"/>
      <dgm:spPr/>
    </dgm:pt>
    <dgm:pt modelId="{6E66D52D-703B-428A-92A4-9FBB33CA0AF5}" type="pres">
      <dgm:prSet presAssocID="{A4941D17-9042-439F-B838-FC5CFB4623F0}" presName="desTx" presStyleLbl="revTx" presStyleIdx="2" presStyleCnt="13">
        <dgm:presLayoutVars>
          <dgm:bulletEnabled val="1"/>
        </dgm:presLayoutVars>
      </dgm:prSet>
      <dgm:spPr/>
    </dgm:pt>
    <dgm:pt modelId="{2D88416E-8482-4C12-9AD0-0346A6B8DBC6}" type="pres">
      <dgm:prSet presAssocID="{A4941D17-9042-439F-B838-FC5CFB4623F0}" presName="desBackupRightNorm" presStyleCnt="0"/>
      <dgm:spPr/>
    </dgm:pt>
    <dgm:pt modelId="{6EFDE33A-A0F7-4299-88B0-4527FB49497D}" type="pres">
      <dgm:prSet presAssocID="{B8B9ABD7-E568-47E5-8BFB-CA1B3A2DDC0F}" presName="desSpace" presStyleCnt="0"/>
      <dgm:spPr/>
    </dgm:pt>
    <dgm:pt modelId="{F6735360-C6A2-4E9E-B274-6ECC0F5775AC}" type="pres">
      <dgm:prSet presAssocID="{13B29518-AD07-409E-AA2D-C63EE99EE131}" presName="desBackupLeftNorm" presStyleCnt="0"/>
      <dgm:spPr/>
    </dgm:pt>
    <dgm:pt modelId="{276F8723-C84A-40BC-807B-EC7CEDEE0679}" type="pres">
      <dgm:prSet presAssocID="{13B29518-AD07-409E-AA2D-C63EE99EE131}" presName="desComposite" presStyleCnt="0"/>
      <dgm:spPr/>
    </dgm:pt>
    <dgm:pt modelId="{C9ECF423-FF22-4D19-8A41-98AF4DD7F581}" type="pres">
      <dgm:prSet presAssocID="{13B29518-AD07-409E-AA2D-C63EE99EE131}" presName="desCircle" presStyleLbl="node1" presStyleIdx="1" presStyleCnt="5"/>
      <dgm:spPr/>
    </dgm:pt>
    <dgm:pt modelId="{E3F4AC02-8510-4566-8691-6EA4B207B45E}" type="pres">
      <dgm:prSet presAssocID="{13B29518-AD07-409E-AA2D-C63EE99EE131}" presName="chTx" presStyleLbl="revTx" presStyleIdx="3" presStyleCnt="13"/>
      <dgm:spPr/>
    </dgm:pt>
    <dgm:pt modelId="{2EAEC7BB-6724-4A2C-AB97-0F3B0BAF273B}" type="pres">
      <dgm:prSet presAssocID="{13B29518-AD07-409E-AA2D-C63EE99EE131}" presName="desTx" presStyleLbl="revTx" presStyleIdx="4" presStyleCnt="13">
        <dgm:presLayoutVars>
          <dgm:bulletEnabled val="1"/>
        </dgm:presLayoutVars>
      </dgm:prSet>
      <dgm:spPr/>
    </dgm:pt>
    <dgm:pt modelId="{F3D7FD32-DBD4-41F6-BB27-06AAACF94669}" type="pres">
      <dgm:prSet presAssocID="{13B29518-AD07-409E-AA2D-C63EE99EE131}" presName="desBackupRightNorm" presStyleCnt="0"/>
      <dgm:spPr/>
    </dgm:pt>
    <dgm:pt modelId="{831ACF2B-61BE-4B17-AF7F-2EF4E0412085}" type="pres">
      <dgm:prSet presAssocID="{3F30609A-A24C-4D25-9449-B27E67756356}" presName="desSpace" presStyleCnt="0"/>
      <dgm:spPr/>
    </dgm:pt>
    <dgm:pt modelId="{52E5BAB0-C5CC-4D57-8699-58E7CBEBF853}" type="pres">
      <dgm:prSet presAssocID="{78D3B1A5-2E3F-4DC0-9F7A-815306CB8E63}" presName="desBackupLeftNorm" presStyleCnt="0"/>
      <dgm:spPr/>
    </dgm:pt>
    <dgm:pt modelId="{E8ED3E3A-574D-48F2-A095-E07135229C16}" type="pres">
      <dgm:prSet presAssocID="{78D3B1A5-2E3F-4DC0-9F7A-815306CB8E63}" presName="desComposite" presStyleCnt="0"/>
      <dgm:spPr/>
    </dgm:pt>
    <dgm:pt modelId="{D290DF4F-097A-4FCD-B776-F4F2FE1D90AC}" type="pres">
      <dgm:prSet presAssocID="{78D3B1A5-2E3F-4DC0-9F7A-815306CB8E63}" presName="desCircle" presStyleLbl="node1" presStyleIdx="2" presStyleCnt="5"/>
      <dgm:spPr/>
    </dgm:pt>
    <dgm:pt modelId="{B1D830D1-57B6-4615-BF82-7F9961057073}" type="pres">
      <dgm:prSet presAssocID="{78D3B1A5-2E3F-4DC0-9F7A-815306CB8E63}" presName="chTx" presStyleLbl="revTx" presStyleIdx="5" presStyleCnt="13"/>
      <dgm:spPr/>
    </dgm:pt>
    <dgm:pt modelId="{61D6880F-FA2B-42EC-A659-CFD9859BD495}" type="pres">
      <dgm:prSet presAssocID="{78D3B1A5-2E3F-4DC0-9F7A-815306CB8E63}" presName="desTx" presStyleLbl="revTx" presStyleIdx="6" presStyleCnt="13">
        <dgm:presLayoutVars>
          <dgm:bulletEnabled val="1"/>
        </dgm:presLayoutVars>
      </dgm:prSet>
      <dgm:spPr/>
    </dgm:pt>
    <dgm:pt modelId="{13A31D3F-E888-4752-A752-F48F2EB97404}" type="pres">
      <dgm:prSet presAssocID="{78D3B1A5-2E3F-4DC0-9F7A-815306CB8E63}" presName="desBackupRightNorm" presStyleCnt="0"/>
      <dgm:spPr/>
    </dgm:pt>
    <dgm:pt modelId="{AB4978E0-1CCA-4095-ABBA-1F58E58BD377}" type="pres">
      <dgm:prSet presAssocID="{51E1BE5C-92AA-4CB3-A9EA-63C81E9ACB4D}" presName="desSpace" presStyleCnt="0"/>
      <dgm:spPr/>
    </dgm:pt>
    <dgm:pt modelId="{8CB7EF29-B97C-4004-9482-20CDF936CA73}" type="pres">
      <dgm:prSet presAssocID="{60019045-43C3-478E-8342-23CA7F8C3F42}" presName="parComposite" presStyleCnt="0"/>
      <dgm:spPr/>
    </dgm:pt>
    <dgm:pt modelId="{73EF1852-5E19-421B-BA13-44B8E9B1C7E6}" type="pres">
      <dgm:prSet presAssocID="{60019045-43C3-478E-8342-23CA7F8C3F42}" presName="parBigCircle" presStyleLbl="node0" presStyleIdx="1" presStyleCnt="3"/>
      <dgm:spPr>
        <a:solidFill>
          <a:srgbClr val="CC042A"/>
        </a:solidFill>
      </dgm:spPr>
    </dgm:pt>
    <dgm:pt modelId="{2C44DC2C-22B2-4D6C-B9D8-C5B8709E3ED4}" type="pres">
      <dgm:prSet presAssocID="{60019045-43C3-478E-8342-23CA7F8C3F42}" presName="parTx" presStyleLbl="revTx" presStyleIdx="7" presStyleCnt="13"/>
      <dgm:spPr/>
    </dgm:pt>
    <dgm:pt modelId="{627A4068-C545-4008-862D-C85165937488}" type="pres">
      <dgm:prSet presAssocID="{60019045-43C3-478E-8342-23CA7F8C3F42}" presName="bSpace" presStyleCnt="0"/>
      <dgm:spPr/>
    </dgm:pt>
    <dgm:pt modelId="{1805E056-0EFE-49EA-8D28-0A933774F4C3}" type="pres">
      <dgm:prSet presAssocID="{60019045-43C3-478E-8342-23CA7F8C3F42}" presName="parBackupNorm" presStyleCnt="0"/>
      <dgm:spPr/>
    </dgm:pt>
    <dgm:pt modelId="{3D160EA0-4D8B-43E5-BBCC-5567A90AB064}" type="pres">
      <dgm:prSet presAssocID="{5B78033B-66A2-4C7A-A6A4-5EE1E366EC5C}" presName="parSpace" presStyleCnt="0"/>
      <dgm:spPr/>
    </dgm:pt>
    <dgm:pt modelId="{D25A7773-EDA8-4667-9B53-EC9FF2545BC9}" type="pres">
      <dgm:prSet presAssocID="{A5C29D51-FCAB-404A-BAC3-A01DCE5AEF77}" presName="desBackupLeftNorm" presStyleCnt="0"/>
      <dgm:spPr/>
    </dgm:pt>
    <dgm:pt modelId="{FE6DB85F-9FFF-4FE7-A534-6AC08342A4D7}" type="pres">
      <dgm:prSet presAssocID="{A5C29D51-FCAB-404A-BAC3-A01DCE5AEF77}" presName="desComposite" presStyleCnt="0"/>
      <dgm:spPr/>
    </dgm:pt>
    <dgm:pt modelId="{4210B154-DF3C-493A-B5B5-8516FB37AEE6}" type="pres">
      <dgm:prSet presAssocID="{A5C29D51-FCAB-404A-BAC3-A01DCE5AEF77}" presName="desCircle" presStyleLbl="node1" presStyleIdx="3" presStyleCnt="5"/>
      <dgm:spPr>
        <a:solidFill>
          <a:srgbClr val="CD3B73"/>
        </a:solidFill>
      </dgm:spPr>
    </dgm:pt>
    <dgm:pt modelId="{F61B699E-322A-4210-A29D-BEB1551EA0FB}" type="pres">
      <dgm:prSet presAssocID="{A5C29D51-FCAB-404A-BAC3-A01DCE5AEF77}" presName="chTx" presStyleLbl="revTx" presStyleIdx="8" presStyleCnt="13"/>
      <dgm:spPr/>
    </dgm:pt>
    <dgm:pt modelId="{0A0F2498-E6CD-43F8-AFC2-1A0AEA02654F}" type="pres">
      <dgm:prSet presAssocID="{A5C29D51-FCAB-404A-BAC3-A01DCE5AEF77}" presName="desTx" presStyleLbl="revTx" presStyleIdx="9" presStyleCnt="13">
        <dgm:presLayoutVars>
          <dgm:bulletEnabled val="1"/>
        </dgm:presLayoutVars>
      </dgm:prSet>
      <dgm:spPr/>
    </dgm:pt>
    <dgm:pt modelId="{DE3DAB09-F3AD-4E95-9994-D96C6E542110}" type="pres">
      <dgm:prSet presAssocID="{A5C29D51-FCAB-404A-BAC3-A01DCE5AEF77}" presName="desBackupRightNorm" presStyleCnt="0"/>
      <dgm:spPr/>
    </dgm:pt>
    <dgm:pt modelId="{08299B54-49EE-41E6-8803-BE660E7E81D9}" type="pres">
      <dgm:prSet presAssocID="{EF9C59A9-6B60-4ACA-8292-0F80A6BE1F54}" presName="desSpace" presStyleCnt="0"/>
      <dgm:spPr/>
    </dgm:pt>
    <dgm:pt modelId="{80597174-FEA1-4AC8-BFC9-10136425FD7B}" type="pres">
      <dgm:prSet presAssocID="{693DC448-8231-444D-9DB3-099C6E576C08}" presName="desBackupLeftNorm" presStyleCnt="0"/>
      <dgm:spPr/>
    </dgm:pt>
    <dgm:pt modelId="{FE82D84F-05C0-4528-A0DD-E4CB4B139650}" type="pres">
      <dgm:prSet presAssocID="{693DC448-8231-444D-9DB3-099C6E576C08}" presName="desComposite" presStyleCnt="0"/>
      <dgm:spPr/>
    </dgm:pt>
    <dgm:pt modelId="{3851510D-9BC9-4218-8006-A5301D3709A2}" type="pres">
      <dgm:prSet presAssocID="{693DC448-8231-444D-9DB3-099C6E576C08}" presName="desCircle" presStyleLbl="node1" presStyleIdx="4" presStyleCnt="5"/>
      <dgm:spPr>
        <a:solidFill>
          <a:srgbClr val="BA4E99"/>
        </a:solidFill>
      </dgm:spPr>
    </dgm:pt>
    <dgm:pt modelId="{FF835FF9-9E76-4CDC-9C9F-0FD4DC5C6F0F}" type="pres">
      <dgm:prSet presAssocID="{693DC448-8231-444D-9DB3-099C6E576C08}" presName="chTx" presStyleLbl="revTx" presStyleIdx="10" presStyleCnt="13"/>
      <dgm:spPr/>
    </dgm:pt>
    <dgm:pt modelId="{DA82880E-8DC3-4DBF-8B44-5CF976574933}" type="pres">
      <dgm:prSet presAssocID="{693DC448-8231-444D-9DB3-099C6E576C08}" presName="desTx" presStyleLbl="revTx" presStyleIdx="11" presStyleCnt="13">
        <dgm:presLayoutVars>
          <dgm:bulletEnabled val="1"/>
        </dgm:presLayoutVars>
      </dgm:prSet>
      <dgm:spPr/>
    </dgm:pt>
    <dgm:pt modelId="{736EAE68-21A0-4443-AC00-4AD1A0CCB4E0}" type="pres">
      <dgm:prSet presAssocID="{693DC448-8231-444D-9DB3-099C6E576C08}" presName="desBackupRightNorm" presStyleCnt="0"/>
      <dgm:spPr/>
    </dgm:pt>
    <dgm:pt modelId="{32EAD291-BA2E-4CBB-B286-0883B8C5BBE7}" type="pres">
      <dgm:prSet presAssocID="{08E734EE-B4C8-4985-8C29-9DAC92744700}" presName="desSpace" presStyleCnt="0"/>
      <dgm:spPr/>
    </dgm:pt>
    <dgm:pt modelId="{2C0304BB-C585-4338-9E73-9568DE6EE857}" type="pres">
      <dgm:prSet presAssocID="{2E8B0432-4B71-467F-89B9-3072B7D15BBD}" presName="parComposite" presStyleCnt="0"/>
      <dgm:spPr/>
    </dgm:pt>
    <dgm:pt modelId="{09BDF98B-9585-4626-B969-B06779695D14}" type="pres">
      <dgm:prSet presAssocID="{2E8B0432-4B71-467F-89B9-3072B7D15BBD}" presName="parBigCircle" presStyleLbl="node0" presStyleIdx="2" presStyleCnt="3"/>
      <dgm:spPr>
        <a:solidFill>
          <a:srgbClr val="9954CC"/>
        </a:solidFill>
      </dgm:spPr>
    </dgm:pt>
    <dgm:pt modelId="{C8020700-CCDD-4238-99F4-E455B60043E6}" type="pres">
      <dgm:prSet presAssocID="{2E8B0432-4B71-467F-89B9-3072B7D15BBD}" presName="parTx" presStyleLbl="revTx" presStyleIdx="12" presStyleCnt="13"/>
      <dgm:spPr/>
    </dgm:pt>
    <dgm:pt modelId="{637CC383-1EFA-44D3-9584-25C452CAD6D0}" type="pres">
      <dgm:prSet presAssocID="{2E8B0432-4B71-467F-89B9-3072B7D15BBD}" presName="bSpace" presStyleCnt="0"/>
      <dgm:spPr/>
    </dgm:pt>
    <dgm:pt modelId="{DA79F761-23E3-4A86-8C22-689E99F75DB1}" type="pres">
      <dgm:prSet presAssocID="{2E8B0432-4B71-467F-89B9-3072B7D15BBD}" presName="parBackupNorm" presStyleCnt="0"/>
      <dgm:spPr/>
    </dgm:pt>
    <dgm:pt modelId="{3C9D96B3-0F99-460A-BC27-9AB5F00174DA}" type="pres">
      <dgm:prSet presAssocID="{A0F3C40B-E8BA-44C8-B82A-A51CECFAE54D}" presName="parSpace" presStyleCnt="0"/>
      <dgm:spPr/>
    </dgm:pt>
  </dgm:ptLst>
  <dgm:cxnLst>
    <dgm:cxn modelId="{A3685405-88C0-4D05-B2B1-856795BD0F7A}" srcId="{2EA6270A-FE23-48CA-BC47-7B64152D80DE}" destId="{A4941D17-9042-439F-B838-FC5CFB4623F0}" srcOrd="0" destOrd="0" parTransId="{C3550DB5-3B97-4991-9F60-2767A92CB0EA}" sibTransId="{B8B9ABD7-E568-47E5-8BFB-CA1B3A2DDC0F}"/>
    <dgm:cxn modelId="{83203231-4995-48E1-8706-4211B1A8E1DD}" type="presOf" srcId="{2EA6270A-FE23-48CA-BC47-7B64152D80DE}" destId="{922A9455-7707-43D9-8D80-96D3B46BD142}" srcOrd="0" destOrd="0" presId="urn:microsoft.com/office/officeart/2008/layout/CircleAccentTimeline"/>
    <dgm:cxn modelId="{67EB595C-50E2-43BB-BA25-1E19FA33328A}" srcId="{60019045-43C3-478E-8342-23CA7F8C3F42}" destId="{693DC448-8231-444D-9DB3-099C6E576C08}" srcOrd="1" destOrd="0" parTransId="{E698667D-09CC-4E20-9661-F54F648ED6DE}" sibTransId="{08E734EE-B4C8-4985-8C29-9DAC92744700}"/>
    <dgm:cxn modelId="{C302C663-567A-464C-AE20-D39127142BB2}" srcId="{2EA6270A-FE23-48CA-BC47-7B64152D80DE}" destId="{78D3B1A5-2E3F-4DC0-9F7A-815306CB8E63}" srcOrd="2" destOrd="0" parTransId="{730945CD-8411-4EC9-8C55-C6028C447298}" sibTransId="{51E1BE5C-92AA-4CB3-A9EA-63C81E9ACB4D}"/>
    <dgm:cxn modelId="{80F23369-5996-4EC1-A1A0-849090F22E02}" srcId="{278B4803-87A3-4BF9-94CD-9E37E779AD45}" destId="{2EA6270A-FE23-48CA-BC47-7B64152D80DE}" srcOrd="0" destOrd="0" parTransId="{BC9F39AA-9A84-43E4-880E-20E1F1C0B81D}" sibTransId="{5DBC61AE-C352-48E2-B331-0CC33F5265D7}"/>
    <dgm:cxn modelId="{7DBDE851-11F5-4E90-8663-422B82838837}" type="presOf" srcId="{A4941D17-9042-439F-B838-FC5CFB4623F0}" destId="{DB2E1F23-B533-45A1-BD6F-A2FE29164622}" srcOrd="0" destOrd="0" presId="urn:microsoft.com/office/officeart/2008/layout/CircleAccentTimeline"/>
    <dgm:cxn modelId="{DDD01559-F827-4D0B-ABCA-2FF72025B959}" srcId="{2EA6270A-FE23-48CA-BC47-7B64152D80DE}" destId="{13B29518-AD07-409E-AA2D-C63EE99EE131}" srcOrd="1" destOrd="0" parTransId="{29621AC3-922B-479B-A256-13ECCD4424FD}" sibTransId="{3F30609A-A24C-4D25-9449-B27E67756356}"/>
    <dgm:cxn modelId="{1E439E5A-A7EB-4A7C-B651-B9B033657997}" type="presOf" srcId="{60019045-43C3-478E-8342-23CA7F8C3F42}" destId="{2C44DC2C-22B2-4D6C-B9D8-C5B8709E3ED4}" srcOrd="0" destOrd="0" presId="urn:microsoft.com/office/officeart/2008/layout/CircleAccentTimeline"/>
    <dgm:cxn modelId="{1146047E-E1B8-4475-B329-B509DAD8A33B}" srcId="{60019045-43C3-478E-8342-23CA7F8C3F42}" destId="{A5C29D51-FCAB-404A-BAC3-A01DCE5AEF77}" srcOrd="0" destOrd="0" parTransId="{2918E7D6-EA24-491F-BC6E-A0651C5DC8A2}" sibTransId="{EF9C59A9-6B60-4ACA-8292-0F80A6BE1F54}"/>
    <dgm:cxn modelId="{B2D9B385-89DD-41F6-968D-FCA555050335}" type="presOf" srcId="{2E8B0432-4B71-467F-89B9-3072B7D15BBD}" destId="{C8020700-CCDD-4238-99F4-E455B60043E6}" srcOrd="0" destOrd="0" presId="urn:microsoft.com/office/officeart/2008/layout/CircleAccentTimeline"/>
    <dgm:cxn modelId="{54DB8A87-7EC1-45C8-BC20-3A41CD49B41C}" type="presOf" srcId="{A5C29D51-FCAB-404A-BAC3-A01DCE5AEF77}" destId="{F61B699E-322A-4210-A29D-BEB1551EA0FB}" srcOrd="0" destOrd="0" presId="urn:microsoft.com/office/officeart/2008/layout/CircleAccentTimeline"/>
    <dgm:cxn modelId="{54508B98-D0A6-40B0-8E03-4F393FABFEEA}" type="presOf" srcId="{278B4803-87A3-4BF9-94CD-9E37E779AD45}" destId="{98105278-A201-4790-BB2F-E7D9165161D5}" srcOrd="0" destOrd="0" presId="urn:microsoft.com/office/officeart/2008/layout/CircleAccentTimeline"/>
    <dgm:cxn modelId="{5ECD749B-4CF5-4845-8BFA-3C95629EE595}" type="presOf" srcId="{78D3B1A5-2E3F-4DC0-9F7A-815306CB8E63}" destId="{B1D830D1-57B6-4615-BF82-7F9961057073}" srcOrd="0" destOrd="0" presId="urn:microsoft.com/office/officeart/2008/layout/CircleAccentTimeline"/>
    <dgm:cxn modelId="{E8AE8FD6-946E-4F93-9D33-A3876D585191}" type="presOf" srcId="{13B29518-AD07-409E-AA2D-C63EE99EE131}" destId="{E3F4AC02-8510-4566-8691-6EA4B207B45E}" srcOrd="0" destOrd="0" presId="urn:microsoft.com/office/officeart/2008/layout/CircleAccentTimeline"/>
    <dgm:cxn modelId="{45636FD9-BB45-44E9-BD02-D9BB0828BA8A}" type="presOf" srcId="{693DC448-8231-444D-9DB3-099C6E576C08}" destId="{FF835FF9-9E76-4CDC-9C9F-0FD4DC5C6F0F}" srcOrd="0" destOrd="0" presId="urn:microsoft.com/office/officeart/2008/layout/CircleAccentTimeline"/>
    <dgm:cxn modelId="{68C320DD-545E-42E7-801D-56C025F03CA3}" srcId="{278B4803-87A3-4BF9-94CD-9E37E779AD45}" destId="{60019045-43C3-478E-8342-23CA7F8C3F42}" srcOrd="1" destOrd="0" parTransId="{C38A459D-EABE-47D5-9FDD-AF9F32D81E4D}" sibTransId="{5B78033B-66A2-4C7A-A6A4-5EE1E366EC5C}"/>
    <dgm:cxn modelId="{B4F8DFF5-B1D2-4065-AE5F-BC2FC0DBFE8F}" srcId="{278B4803-87A3-4BF9-94CD-9E37E779AD45}" destId="{2E8B0432-4B71-467F-89B9-3072B7D15BBD}" srcOrd="2" destOrd="0" parTransId="{D6DE1ADD-18DE-4B0E-A88A-1448258154A8}" sibTransId="{A0F3C40B-E8BA-44C8-B82A-A51CECFAE54D}"/>
    <dgm:cxn modelId="{602CF634-FB26-4896-BCFE-AA540057915E}" type="presParOf" srcId="{98105278-A201-4790-BB2F-E7D9165161D5}" destId="{27516EC3-EC83-4525-880F-47ADF4A80E1B}" srcOrd="0" destOrd="0" presId="urn:microsoft.com/office/officeart/2008/layout/CircleAccentTimeline"/>
    <dgm:cxn modelId="{E3EB0267-5FA5-4F2F-B396-6CBD59C0E726}" type="presParOf" srcId="{27516EC3-EC83-4525-880F-47ADF4A80E1B}" destId="{74F9CE83-ADCF-4718-8069-6F7E50231CE6}" srcOrd="0" destOrd="0" presId="urn:microsoft.com/office/officeart/2008/layout/CircleAccentTimeline"/>
    <dgm:cxn modelId="{80FA7CE7-A840-4C7F-92D9-24206308946A}" type="presParOf" srcId="{27516EC3-EC83-4525-880F-47ADF4A80E1B}" destId="{922A9455-7707-43D9-8D80-96D3B46BD142}" srcOrd="1" destOrd="0" presId="urn:microsoft.com/office/officeart/2008/layout/CircleAccentTimeline"/>
    <dgm:cxn modelId="{EC0BFB19-D28F-456A-B904-1EC5EC3003A3}" type="presParOf" srcId="{27516EC3-EC83-4525-880F-47ADF4A80E1B}" destId="{7FDE4C57-7477-4878-A11D-FE6CDB57B325}" srcOrd="2" destOrd="0" presId="urn:microsoft.com/office/officeart/2008/layout/CircleAccentTimeline"/>
    <dgm:cxn modelId="{9F12286E-A81C-4726-A2A9-7AFE7A469286}" type="presParOf" srcId="{98105278-A201-4790-BB2F-E7D9165161D5}" destId="{392F684E-B0FE-4C7C-91D3-78B2C1A9B553}" srcOrd="1" destOrd="0" presId="urn:microsoft.com/office/officeart/2008/layout/CircleAccentTimeline"/>
    <dgm:cxn modelId="{1194B6E9-9566-4709-8E1C-15AE8AB74032}" type="presParOf" srcId="{98105278-A201-4790-BB2F-E7D9165161D5}" destId="{967E5D2E-BA9B-4E19-A5B0-D6A7E0584106}" srcOrd="2" destOrd="0" presId="urn:microsoft.com/office/officeart/2008/layout/CircleAccentTimeline"/>
    <dgm:cxn modelId="{532A9B7B-7392-4C2B-9442-8DDE6CADC3D1}" type="presParOf" srcId="{98105278-A201-4790-BB2F-E7D9165161D5}" destId="{AF0C5258-78E6-428E-859E-0DAAF03C8CA2}" srcOrd="3" destOrd="0" presId="urn:microsoft.com/office/officeart/2008/layout/CircleAccentTimeline"/>
    <dgm:cxn modelId="{6F826BE9-4346-47F2-ABAE-13E31013782B}" type="presParOf" srcId="{98105278-A201-4790-BB2F-E7D9165161D5}" destId="{92A867B5-C377-4ED8-B604-4D44EEB04B16}" srcOrd="4" destOrd="0" presId="urn:microsoft.com/office/officeart/2008/layout/CircleAccentTimeline"/>
    <dgm:cxn modelId="{D726ECFA-F9D9-4771-869A-DF0D88C37B65}" type="presParOf" srcId="{92A867B5-C377-4ED8-B604-4D44EEB04B16}" destId="{2E127CCC-DA03-48EF-B8AA-85FB6EBAD5DA}" srcOrd="0" destOrd="0" presId="urn:microsoft.com/office/officeart/2008/layout/CircleAccentTimeline"/>
    <dgm:cxn modelId="{3DC59734-A65B-466C-8C86-0F2EECA712EB}" type="presParOf" srcId="{92A867B5-C377-4ED8-B604-4D44EEB04B16}" destId="{DB2E1F23-B533-45A1-BD6F-A2FE29164622}" srcOrd="1" destOrd="0" presId="urn:microsoft.com/office/officeart/2008/layout/CircleAccentTimeline"/>
    <dgm:cxn modelId="{1A4A3FEC-A233-428B-94EF-8FB90131CF49}" type="presParOf" srcId="{92A867B5-C377-4ED8-B604-4D44EEB04B16}" destId="{6E66D52D-703B-428A-92A4-9FBB33CA0AF5}" srcOrd="2" destOrd="0" presId="urn:microsoft.com/office/officeart/2008/layout/CircleAccentTimeline"/>
    <dgm:cxn modelId="{498F3A9C-6A8D-4322-812B-798E737BCD18}" type="presParOf" srcId="{98105278-A201-4790-BB2F-E7D9165161D5}" destId="{2D88416E-8482-4C12-9AD0-0346A6B8DBC6}" srcOrd="5" destOrd="0" presId="urn:microsoft.com/office/officeart/2008/layout/CircleAccentTimeline"/>
    <dgm:cxn modelId="{F108E25C-BC34-45B3-BFCC-A778AA0C3047}" type="presParOf" srcId="{98105278-A201-4790-BB2F-E7D9165161D5}" destId="{6EFDE33A-A0F7-4299-88B0-4527FB49497D}" srcOrd="6" destOrd="0" presId="urn:microsoft.com/office/officeart/2008/layout/CircleAccentTimeline"/>
    <dgm:cxn modelId="{15D2FA8F-0433-4F45-8964-0F83F78C6D22}" type="presParOf" srcId="{98105278-A201-4790-BB2F-E7D9165161D5}" destId="{F6735360-C6A2-4E9E-B274-6ECC0F5775AC}" srcOrd="7" destOrd="0" presId="urn:microsoft.com/office/officeart/2008/layout/CircleAccentTimeline"/>
    <dgm:cxn modelId="{F5D24398-09FB-48A0-953B-C74FEFF36338}" type="presParOf" srcId="{98105278-A201-4790-BB2F-E7D9165161D5}" destId="{276F8723-C84A-40BC-807B-EC7CEDEE0679}" srcOrd="8" destOrd="0" presId="urn:microsoft.com/office/officeart/2008/layout/CircleAccentTimeline"/>
    <dgm:cxn modelId="{FACF1ABC-CCA7-4286-BAA9-D7B52D059000}" type="presParOf" srcId="{276F8723-C84A-40BC-807B-EC7CEDEE0679}" destId="{C9ECF423-FF22-4D19-8A41-98AF4DD7F581}" srcOrd="0" destOrd="0" presId="urn:microsoft.com/office/officeart/2008/layout/CircleAccentTimeline"/>
    <dgm:cxn modelId="{364AEE10-0DDF-4238-8C77-A7CE4C3A7086}" type="presParOf" srcId="{276F8723-C84A-40BC-807B-EC7CEDEE0679}" destId="{E3F4AC02-8510-4566-8691-6EA4B207B45E}" srcOrd="1" destOrd="0" presId="urn:microsoft.com/office/officeart/2008/layout/CircleAccentTimeline"/>
    <dgm:cxn modelId="{5A7E5F9B-CEBA-4F1C-B7E5-D5D4967E1958}" type="presParOf" srcId="{276F8723-C84A-40BC-807B-EC7CEDEE0679}" destId="{2EAEC7BB-6724-4A2C-AB97-0F3B0BAF273B}" srcOrd="2" destOrd="0" presId="urn:microsoft.com/office/officeart/2008/layout/CircleAccentTimeline"/>
    <dgm:cxn modelId="{38FA6935-4D69-40CE-9050-49C62D96BF7C}" type="presParOf" srcId="{98105278-A201-4790-BB2F-E7D9165161D5}" destId="{F3D7FD32-DBD4-41F6-BB27-06AAACF94669}" srcOrd="9" destOrd="0" presId="urn:microsoft.com/office/officeart/2008/layout/CircleAccentTimeline"/>
    <dgm:cxn modelId="{F98F2160-0ED1-4A43-9DAA-D067042830F6}" type="presParOf" srcId="{98105278-A201-4790-BB2F-E7D9165161D5}" destId="{831ACF2B-61BE-4B17-AF7F-2EF4E0412085}" srcOrd="10" destOrd="0" presId="urn:microsoft.com/office/officeart/2008/layout/CircleAccentTimeline"/>
    <dgm:cxn modelId="{7EA6E896-D12A-4D35-99B9-7DC806FC4665}" type="presParOf" srcId="{98105278-A201-4790-BB2F-E7D9165161D5}" destId="{52E5BAB0-C5CC-4D57-8699-58E7CBEBF853}" srcOrd="11" destOrd="0" presId="urn:microsoft.com/office/officeart/2008/layout/CircleAccentTimeline"/>
    <dgm:cxn modelId="{9E21A08F-1EED-4E6D-B5B3-2D947C2BDBA1}" type="presParOf" srcId="{98105278-A201-4790-BB2F-E7D9165161D5}" destId="{E8ED3E3A-574D-48F2-A095-E07135229C16}" srcOrd="12" destOrd="0" presId="urn:microsoft.com/office/officeart/2008/layout/CircleAccentTimeline"/>
    <dgm:cxn modelId="{0044A533-A08D-40E8-AAF8-C7FEE68755E2}" type="presParOf" srcId="{E8ED3E3A-574D-48F2-A095-E07135229C16}" destId="{D290DF4F-097A-4FCD-B776-F4F2FE1D90AC}" srcOrd="0" destOrd="0" presId="urn:microsoft.com/office/officeart/2008/layout/CircleAccentTimeline"/>
    <dgm:cxn modelId="{2265725F-0F70-439F-B3BC-AFE919292D10}" type="presParOf" srcId="{E8ED3E3A-574D-48F2-A095-E07135229C16}" destId="{B1D830D1-57B6-4615-BF82-7F9961057073}" srcOrd="1" destOrd="0" presId="urn:microsoft.com/office/officeart/2008/layout/CircleAccentTimeline"/>
    <dgm:cxn modelId="{2AFAC091-0E70-4D15-BA65-5CAAF3826AD6}" type="presParOf" srcId="{E8ED3E3A-574D-48F2-A095-E07135229C16}" destId="{61D6880F-FA2B-42EC-A659-CFD9859BD495}" srcOrd="2" destOrd="0" presId="urn:microsoft.com/office/officeart/2008/layout/CircleAccentTimeline"/>
    <dgm:cxn modelId="{BD1476C6-0C59-42AF-BA75-BAB8E7A825A9}" type="presParOf" srcId="{98105278-A201-4790-BB2F-E7D9165161D5}" destId="{13A31D3F-E888-4752-A752-F48F2EB97404}" srcOrd="13" destOrd="0" presId="urn:microsoft.com/office/officeart/2008/layout/CircleAccentTimeline"/>
    <dgm:cxn modelId="{45FFF0EC-E9DE-4C7E-968D-23959DEDF5C3}" type="presParOf" srcId="{98105278-A201-4790-BB2F-E7D9165161D5}" destId="{AB4978E0-1CCA-4095-ABBA-1F58E58BD377}" srcOrd="14" destOrd="0" presId="urn:microsoft.com/office/officeart/2008/layout/CircleAccentTimeline"/>
    <dgm:cxn modelId="{B26DE333-80A2-42A6-BB95-835A1A12BC35}" type="presParOf" srcId="{98105278-A201-4790-BB2F-E7D9165161D5}" destId="{8CB7EF29-B97C-4004-9482-20CDF936CA73}" srcOrd="15" destOrd="0" presId="urn:microsoft.com/office/officeart/2008/layout/CircleAccentTimeline"/>
    <dgm:cxn modelId="{D677F4F0-4875-4082-81C8-0B4380F0450E}" type="presParOf" srcId="{8CB7EF29-B97C-4004-9482-20CDF936CA73}" destId="{73EF1852-5E19-421B-BA13-44B8E9B1C7E6}" srcOrd="0" destOrd="0" presId="urn:microsoft.com/office/officeart/2008/layout/CircleAccentTimeline"/>
    <dgm:cxn modelId="{C5B4DF27-B2B9-45D3-B984-7A2E3C97982E}" type="presParOf" srcId="{8CB7EF29-B97C-4004-9482-20CDF936CA73}" destId="{2C44DC2C-22B2-4D6C-B9D8-C5B8709E3ED4}" srcOrd="1" destOrd="0" presId="urn:microsoft.com/office/officeart/2008/layout/CircleAccentTimeline"/>
    <dgm:cxn modelId="{5C76F95E-BE14-4DEB-B97B-9F17D8DCFF1F}" type="presParOf" srcId="{8CB7EF29-B97C-4004-9482-20CDF936CA73}" destId="{627A4068-C545-4008-862D-C85165937488}" srcOrd="2" destOrd="0" presId="urn:microsoft.com/office/officeart/2008/layout/CircleAccentTimeline"/>
    <dgm:cxn modelId="{5617A433-9C13-4C13-9A7B-5DCB8E5FAC27}" type="presParOf" srcId="{98105278-A201-4790-BB2F-E7D9165161D5}" destId="{1805E056-0EFE-49EA-8D28-0A933774F4C3}" srcOrd="16" destOrd="0" presId="urn:microsoft.com/office/officeart/2008/layout/CircleAccentTimeline"/>
    <dgm:cxn modelId="{3B4FB650-CFEE-4169-A1AF-00055F489805}" type="presParOf" srcId="{98105278-A201-4790-BB2F-E7D9165161D5}" destId="{3D160EA0-4D8B-43E5-BBCC-5567A90AB064}" srcOrd="17" destOrd="0" presId="urn:microsoft.com/office/officeart/2008/layout/CircleAccentTimeline"/>
    <dgm:cxn modelId="{18BDD8F0-51B6-4A5C-9369-D3D2DE69A3D7}" type="presParOf" srcId="{98105278-A201-4790-BB2F-E7D9165161D5}" destId="{D25A7773-EDA8-4667-9B53-EC9FF2545BC9}" srcOrd="18" destOrd="0" presId="urn:microsoft.com/office/officeart/2008/layout/CircleAccentTimeline"/>
    <dgm:cxn modelId="{8FA25003-C266-4ECB-98AD-585E33874593}" type="presParOf" srcId="{98105278-A201-4790-BB2F-E7D9165161D5}" destId="{FE6DB85F-9FFF-4FE7-A534-6AC08342A4D7}" srcOrd="19" destOrd="0" presId="urn:microsoft.com/office/officeart/2008/layout/CircleAccentTimeline"/>
    <dgm:cxn modelId="{D4C045B1-C8A6-409F-9A0E-B65DAFF7AF1B}" type="presParOf" srcId="{FE6DB85F-9FFF-4FE7-A534-6AC08342A4D7}" destId="{4210B154-DF3C-493A-B5B5-8516FB37AEE6}" srcOrd="0" destOrd="0" presId="urn:microsoft.com/office/officeart/2008/layout/CircleAccentTimeline"/>
    <dgm:cxn modelId="{45C89478-08D1-426B-BB27-AE721AD1827D}" type="presParOf" srcId="{FE6DB85F-9FFF-4FE7-A534-6AC08342A4D7}" destId="{F61B699E-322A-4210-A29D-BEB1551EA0FB}" srcOrd="1" destOrd="0" presId="urn:microsoft.com/office/officeart/2008/layout/CircleAccentTimeline"/>
    <dgm:cxn modelId="{C00FDD44-6A80-406C-B8C5-ECB71259F491}" type="presParOf" srcId="{FE6DB85F-9FFF-4FE7-A534-6AC08342A4D7}" destId="{0A0F2498-E6CD-43F8-AFC2-1A0AEA02654F}" srcOrd="2" destOrd="0" presId="urn:microsoft.com/office/officeart/2008/layout/CircleAccentTimeline"/>
    <dgm:cxn modelId="{CD01FE26-6BDB-4887-A4CB-FC31FE1D2064}" type="presParOf" srcId="{98105278-A201-4790-BB2F-E7D9165161D5}" destId="{DE3DAB09-F3AD-4E95-9994-D96C6E542110}" srcOrd="20" destOrd="0" presId="urn:microsoft.com/office/officeart/2008/layout/CircleAccentTimeline"/>
    <dgm:cxn modelId="{E643BFFE-0D20-454B-88EA-14AFD0B43006}" type="presParOf" srcId="{98105278-A201-4790-BB2F-E7D9165161D5}" destId="{08299B54-49EE-41E6-8803-BE660E7E81D9}" srcOrd="21" destOrd="0" presId="urn:microsoft.com/office/officeart/2008/layout/CircleAccentTimeline"/>
    <dgm:cxn modelId="{ABCC1AC7-0B58-429A-B5B0-524298736643}" type="presParOf" srcId="{98105278-A201-4790-BB2F-E7D9165161D5}" destId="{80597174-FEA1-4AC8-BFC9-10136425FD7B}" srcOrd="22" destOrd="0" presId="urn:microsoft.com/office/officeart/2008/layout/CircleAccentTimeline"/>
    <dgm:cxn modelId="{EAEC37BF-3707-4533-9FA5-E0C3CFF8DCB2}" type="presParOf" srcId="{98105278-A201-4790-BB2F-E7D9165161D5}" destId="{FE82D84F-05C0-4528-A0DD-E4CB4B139650}" srcOrd="23" destOrd="0" presId="urn:microsoft.com/office/officeart/2008/layout/CircleAccentTimeline"/>
    <dgm:cxn modelId="{2FA3B6CB-39EA-421B-B53F-C9A61D7D9CD8}" type="presParOf" srcId="{FE82D84F-05C0-4528-A0DD-E4CB4B139650}" destId="{3851510D-9BC9-4218-8006-A5301D3709A2}" srcOrd="0" destOrd="0" presId="urn:microsoft.com/office/officeart/2008/layout/CircleAccentTimeline"/>
    <dgm:cxn modelId="{B502383C-5617-477D-9637-DA4F045C6B24}" type="presParOf" srcId="{FE82D84F-05C0-4528-A0DD-E4CB4B139650}" destId="{FF835FF9-9E76-4CDC-9C9F-0FD4DC5C6F0F}" srcOrd="1" destOrd="0" presId="urn:microsoft.com/office/officeart/2008/layout/CircleAccentTimeline"/>
    <dgm:cxn modelId="{1C565DA5-8EBD-4911-B5C6-F1F27B1FD3D8}" type="presParOf" srcId="{FE82D84F-05C0-4528-A0DD-E4CB4B139650}" destId="{DA82880E-8DC3-4DBF-8B44-5CF976574933}" srcOrd="2" destOrd="0" presId="urn:microsoft.com/office/officeart/2008/layout/CircleAccentTimeline"/>
    <dgm:cxn modelId="{31AEC8B2-7CEB-40AB-B11F-6F7030F6038C}" type="presParOf" srcId="{98105278-A201-4790-BB2F-E7D9165161D5}" destId="{736EAE68-21A0-4443-AC00-4AD1A0CCB4E0}" srcOrd="24" destOrd="0" presId="urn:microsoft.com/office/officeart/2008/layout/CircleAccentTimeline"/>
    <dgm:cxn modelId="{EEEA767D-2DB9-49D9-8E4E-C9EC8B03EE8C}" type="presParOf" srcId="{98105278-A201-4790-BB2F-E7D9165161D5}" destId="{32EAD291-BA2E-4CBB-B286-0883B8C5BBE7}" srcOrd="25" destOrd="0" presId="urn:microsoft.com/office/officeart/2008/layout/CircleAccentTimeline"/>
    <dgm:cxn modelId="{A70D3449-D0FC-4220-90A1-5E8D6EBA61A1}" type="presParOf" srcId="{98105278-A201-4790-BB2F-E7D9165161D5}" destId="{2C0304BB-C585-4338-9E73-9568DE6EE857}" srcOrd="26" destOrd="0" presId="urn:microsoft.com/office/officeart/2008/layout/CircleAccentTimeline"/>
    <dgm:cxn modelId="{AEAA1995-651B-441D-AC67-EA19986A51E1}" type="presParOf" srcId="{2C0304BB-C585-4338-9E73-9568DE6EE857}" destId="{09BDF98B-9585-4626-B969-B06779695D14}" srcOrd="0" destOrd="0" presId="urn:microsoft.com/office/officeart/2008/layout/CircleAccentTimeline"/>
    <dgm:cxn modelId="{7E7DE673-30EE-49C0-81F6-21520438A2E4}" type="presParOf" srcId="{2C0304BB-C585-4338-9E73-9568DE6EE857}" destId="{C8020700-CCDD-4238-99F4-E455B60043E6}" srcOrd="1" destOrd="0" presId="urn:microsoft.com/office/officeart/2008/layout/CircleAccentTimeline"/>
    <dgm:cxn modelId="{C4AC75D7-5CCA-4E56-9F8E-3A563C71CAAA}" type="presParOf" srcId="{2C0304BB-C585-4338-9E73-9568DE6EE857}" destId="{637CC383-1EFA-44D3-9584-25C452CAD6D0}" srcOrd="2" destOrd="0" presId="urn:microsoft.com/office/officeart/2008/layout/CircleAccentTimeline"/>
    <dgm:cxn modelId="{916A92DA-2746-4AE0-A47D-670BBFC22DC1}" type="presParOf" srcId="{98105278-A201-4790-BB2F-E7D9165161D5}" destId="{DA79F761-23E3-4A86-8C22-689E99F75DB1}" srcOrd="27" destOrd="0" presId="urn:microsoft.com/office/officeart/2008/layout/CircleAccentTimeline"/>
    <dgm:cxn modelId="{38E3B61B-709D-4035-A76A-AEBE0C09B358}" type="presParOf" srcId="{98105278-A201-4790-BB2F-E7D9165161D5}" destId="{3C9D96B3-0F99-460A-BC27-9AB5F00174DA}" srcOrd="28" destOrd="0" presId="urn:microsoft.com/office/officeart/2008/layout/CircleAccentTimeline"/>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F9CE83-ADCF-4718-8069-6F7E50231CE6}">
      <dsp:nvSpPr>
        <dsp:cNvPr id="0" name=""/>
        <dsp:cNvSpPr/>
      </dsp:nvSpPr>
      <dsp:spPr>
        <a:xfrm>
          <a:off x="2842" y="2007660"/>
          <a:ext cx="1616642" cy="1616642"/>
        </a:xfrm>
        <a:prstGeom prst="donut">
          <a:avLst>
            <a:gd name="adj" fmla="val 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22A9455-7707-43D9-8D80-96D3B46BD142}">
      <dsp:nvSpPr>
        <dsp:cNvPr id="0" name=""/>
        <dsp:cNvSpPr/>
      </dsp:nvSpPr>
      <dsp:spPr>
        <a:xfrm rot="17700000">
          <a:off x="572474" y="689766"/>
          <a:ext cx="2009666" cy="9685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0" rIns="0" bIns="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cumin Pro" panose="020B0504020202020204" pitchFamily="34" charset="0"/>
            </a:rPr>
            <a:t>Who you were socialized to be</a:t>
          </a:r>
        </a:p>
      </dsp:txBody>
      <dsp:txXfrm>
        <a:off x="572474" y="689766"/>
        <a:ext cx="2009666" cy="968503"/>
      </dsp:txXfrm>
    </dsp:sp>
    <dsp:sp modelId="{2E127CCC-DA03-48EF-B8AA-85FB6EBAD5DA}">
      <dsp:nvSpPr>
        <dsp:cNvPr id="0" name=""/>
        <dsp:cNvSpPr/>
      </dsp:nvSpPr>
      <dsp:spPr>
        <a:xfrm>
          <a:off x="1741256" y="2396411"/>
          <a:ext cx="839139" cy="83913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2E1F23-B533-45A1-BD6F-A2FE29164622}">
      <dsp:nvSpPr>
        <dsp:cNvPr id="0" name=""/>
        <dsp:cNvSpPr/>
      </dsp:nvSpPr>
      <dsp:spPr>
        <a:xfrm rot="17700000">
          <a:off x="747410" y="3564361"/>
          <a:ext cx="1738456" cy="8382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50800" bIns="0" numCol="1" spcCol="1270" anchor="ctr" anchorCtr="0">
          <a:noAutofit/>
        </a:bodyPr>
        <a:lstStyle/>
        <a:p>
          <a:pPr marL="0" lvl="0" indent="0" algn="r" defTabSz="889000">
            <a:lnSpc>
              <a:spcPct val="90000"/>
            </a:lnSpc>
            <a:spcBef>
              <a:spcPct val="0"/>
            </a:spcBef>
            <a:spcAft>
              <a:spcPct val="35000"/>
            </a:spcAft>
            <a:buNone/>
          </a:pPr>
          <a:r>
            <a:rPr lang="en-US" sz="2000" kern="1200" dirty="0">
              <a:latin typeface="Acumin Pro" panose="020B0504020202020204" pitchFamily="34" charset="0"/>
            </a:rPr>
            <a:t>Your unthinking assumptions</a:t>
          </a:r>
        </a:p>
      </dsp:txBody>
      <dsp:txXfrm>
        <a:off x="747410" y="3564361"/>
        <a:ext cx="1738456" cy="838218"/>
      </dsp:txXfrm>
    </dsp:sp>
    <dsp:sp modelId="{6E66D52D-703B-428A-92A4-9FBB33CA0AF5}">
      <dsp:nvSpPr>
        <dsp:cNvPr id="0" name=""/>
        <dsp:cNvSpPr/>
      </dsp:nvSpPr>
      <dsp:spPr>
        <a:xfrm rot="17700000">
          <a:off x="1835786" y="1229383"/>
          <a:ext cx="1738456" cy="838218"/>
        </a:xfrm>
        <a:prstGeom prst="rect">
          <a:avLst/>
        </a:prstGeom>
        <a:noFill/>
        <a:ln>
          <a:noFill/>
        </a:ln>
        <a:effectLst/>
      </dsp:spPr>
      <dsp:style>
        <a:lnRef idx="0">
          <a:scrgbClr r="0" g="0" b="0"/>
        </a:lnRef>
        <a:fillRef idx="0">
          <a:scrgbClr r="0" g="0" b="0"/>
        </a:fillRef>
        <a:effectRef idx="0">
          <a:scrgbClr r="0" g="0" b="0"/>
        </a:effectRef>
        <a:fontRef idx="minor"/>
      </dsp:style>
    </dsp:sp>
    <dsp:sp modelId="{C9ECF423-FF22-4D19-8A41-98AF4DD7F581}">
      <dsp:nvSpPr>
        <dsp:cNvPr id="0" name=""/>
        <dsp:cNvSpPr/>
      </dsp:nvSpPr>
      <dsp:spPr>
        <a:xfrm>
          <a:off x="2702038" y="2396411"/>
          <a:ext cx="839139" cy="83913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3F4AC02-8510-4566-8691-6EA4B207B45E}">
      <dsp:nvSpPr>
        <dsp:cNvPr id="0" name=""/>
        <dsp:cNvSpPr/>
      </dsp:nvSpPr>
      <dsp:spPr>
        <a:xfrm rot="17700000">
          <a:off x="1708192" y="3564361"/>
          <a:ext cx="1738456" cy="8382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50800" bIns="0" numCol="1" spcCol="1270" anchor="ctr" anchorCtr="0">
          <a:noAutofit/>
        </a:bodyPr>
        <a:lstStyle/>
        <a:p>
          <a:pPr marL="0" lvl="0" indent="0" algn="r" defTabSz="889000">
            <a:lnSpc>
              <a:spcPct val="90000"/>
            </a:lnSpc>
            <a:spcBef>
              <a:spcPct val="0"/>
            </a:spcBef>
            <a:spcAft>
              <a:spcPct val="35000"/>
            </a:spcAft>
            <a:buNone/>
          </a:pPr>
          <a:r>
            <a:rPr lang="en-US" sz="2000" kern="1200" dirty="0">
              <a:latin typeface="Acumin Pro" panose="020B0504020202020204" pitchFamily="34" charset="0"/>
            </a:rPr>
            <a:t>Your gut reactions</a:t>
          </a:r>
        </a:p>
      </dsp:txBody>
      <dsp:txXfrm>
        <a:off x="1708192" y="3564361"/>
        <a:ext cx="1738456" cy="838218"/>
      </dsp:txXfrm>
    </dsp:sp>
    <dsp:sp modelId="{2EAEC7BB-6724-4A2C-AB97-0F3B0BAF273B}">
      <dsp:nvSpPr>
        <dsp:cNvPr id="0" name=""/>
        <dsp:cNvSpPr/>
      </dsp:nvSpPr>
      <dsp:spPr>
        <a:xfrm rot="17700000">
          <a:off x="2796568" y="1229383"/>
          <a:ext cx="1738456" cy="838218"/>
        </a:xfrm>
        <a:prstGeom prst="rect">
          <a:avLst/>
        </a:prstGeom>
        <a:noFill/>
        <a:ln>
          <a:noFill/>
        </a:ln>
        <a:effectLst/>
      </dsp:spPr>
      <dsp:style>
        <a:lnRef idx="0">
          <a:scrgbClr r="0" g="0" b="0"/>
        </a:lnRef>
        <a:fillRef idx="0">
          <a:scrgbClr r="0" g="0" b="0"/>
        </a:fillRef>
        <a:effectRef idx="0">
          <a:scrgbClr r="0" g="0" b="0"/>
        </a:effectRef>
        <a:fontRef idx="minor"/>
      </dsp:style>
    </dsp:sp>
    <dsp:sp modelId="{D290DF4F-097A-4FCD-B776-F4F2FE1D90AC}">
      <dsp:nvSpPr>
        <dsp:cNvPr id="0" name=""/>
        <dsp:cNvSpPr/>
      </dsp:nvSpPr>
      <dsp:spPr>
        <a:xfrm>
          <a:off x="3662820" y="2396411"/>
          <a:ext cx="839139" cy="83913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D830D1-57B6-4615-BF82-7F9961057073}">
      <dsp:nvSpPr>
        <dsp:cNvPr id="0" name=""/>
        <dsp:cNvSpPr/>
      </dsp:nvSpPr>
      <dsp:spPr>
        <a:xfrm rot="17700000">
          <a:off x="2668974" y="3564361"/>
          <a:ext cx="1738456" cy="8382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50800" bIns="0" numCol="1" spcCol="1270" anchor="ctr" anchorCtr="0">
          <a:noAutofit/>
        </a:bodyPr>
        <a:lstStyle/>
        <a:p>
          <a:pPr marL="0" lvl="0" indent="0" algn="r" defTabSz="889000">
            <a:lnSpc>
              <a:spcPct val="90000"/>
            </a:lnSpc>
            <a:spcBef>
              <a:spcPct val="0"/>
            </a:spcBef>
            <a:spcAft>
              <a:spcPct val="35000"/>
            </a:spcAft>
            <a:buNone/>
          </a:pPr>
          <a:r>
            <a:rPr lang="en-US" sz="2000" kern="1200" dirty="0">
              <a:latin typeface="Acumin Pro" panose="020B0504020202020204" pitchFamily="34" charset="0"/>
            </a:rPr>
            <a:t>Your habitual behaviors</a:t>
          </a:r>
        </a:p>
      </dsp:txBody>
      <dsp:txXfrm>
        <a:off x="2668974" y="3564361"/>
        <a:ext cx="1738456" cy="838218"/>
      </dsp:txXfrm>
    </dsp:sp>
    <dsp:sp modelId="{61D6880F-FA2B-42EC-A659-CFD9859BD495}">
      <dsp:nvSpPr>
        <dsp:cNvPr id="0" name=""/>
        <dsp:cNvSpPr/>
      </dsp:nvSpPr>
      <dsp:spPr>
        <a:xfrm rot="17700000">
          <a:off x="3757350" y="1229383"/>
          <a:ext cx="1738456" cy="838218"/>
        </a:xfrm>
        <a:prstGeom prst="rect">
          <a:avLst/>
        </a:prstGeom>
        <a:noFill/>
        <a:ln>
          <a:noFill/>
        </a:ln>
        <a:effectLst/>
      </dsp:spPr>
      <dsp:style>
        <a:lnRef idx="0">
          <a:scrgbClr r="0" g="0" b="0"/>
        </a:lnRef>
        <a:fillRef idx="0">
          <a:scrgbClr r="0" g="0" b="0"/>
        </a:fillRef>
        <a:effectRef idx="0">
          <a:scrgbClr r="0" g="0" b="0"/>
        </a:effectRef>
        <a:fontRef idx="minor"/>
      </dsp:style>
    </dsp:sp>
    <dsp:sp modelId="{73EF1852-5E19-421B-BA13-44B8E9B1C7E6}">
      <dsp:nvSpPr>
        <dsp:cNvPr id="0" name=""/>
        <dsp:cNvSpPr/>
      </dsp:nvSpPr>
      <dsp:spPr>
        <a:xfrm>
          <a:off x="4623731" y="2007660"/>
          <a:ext cx="1616642" cy="1616642"/>
        </a:xfrm>
        <a:prstGeom prst="donut">
          <a:avLst>
            <a:gd name="adj" fmla="val 20000"/>
          </a:avLst>
        </a:prstGeom>
        <a:solidFill>
          <a:srgbClr val="CC042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44DC2C-22B2-4D6C-B9D8-C5B8709E3ED4}">
      <dsp:nvSpPr>
        <dsp:cNvPr id="0" name=""/>
        <dsp:cNvSpPr/>
      </dsp:nvSpPr>
      <dsp:spPr>
        <a:xfrm rot="17700000">
          <a:off x="5193363" y="689766"/>
          <a:ext cx="2009666" cy="9685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0" rIns="0" bIns="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cumin Pro" panose="020B0504020202020204" pitchFamily="34" charset="0"/>
            </a:rPr>
            <a:t>Disorienting dilemma</a:t>
          </a:r>
        </a:p>
      </dsp:txBody>
      <dsp:txXfrm>
        <a:off x="5193363" y="689766"/>
        <a:ext cx="2009666" cy="968503"/>
      </dsp:txXfrm>
    </dsp:sp>
    <dsp:sp modelId="{4210B154-DF3C-493A-B5B5-8516FB37AEE6}">
      <dsp:nvSpPr>
        <dsp:cNvPr id="0" name=""/>
        <dsp:cNvSpPr/>
      </dsp:nvSpPr>
      <dsp:spPr>
        <a:xfrm>
          <a:off x="6362145" y="2396411"/>
          <a:ext cx="839139" cy="839139"/>
        </a:xfrm>
        <a:prstGeom prst="ellipse">
          <a:avLst/>
        </a:prstGeom>
        <a:solidFill>
          <a:srgbClr val="CD3B7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1B699E-322A-4210-A29D-BEB1551EA0FB}">
      <dsp:nvSpPr>
        <dsp:cNvPr id="0" name=""/>
        <dsp:cNvSpPr/>
      </dsp:nvSpPr>
      <dsp:spPr>
        <a:xfrm rot="17700000">
          <a:off x="5368299" y="3564361"/>
          <a:ext cx="1738456" cy="8382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50800" bIns="0" numCol="1" spcCol="1270" anchor="ctr" anchorCtr="0">
          <a:noAutofit/>
        </a:bodyPr>
        <a:lstStyle/>
        <a:p>
          <a:pPr marL="0" lvl="0" indent="0" algn="r" defTabSz="889000">
            <a:lnSpc>
              <a:spcPct val="90000"/>
            </a:lnSpc>
            <a:spcBef>
              <a:spcPct val="0"/>
            </a:spcBef>
            <a:spcAft>
              <a:spcPct val="35000"/>
            </a:spcAft>
            <a:buNone/>
          </a:pPr>
          <a:r>
            <a:rPr lang="en-US" sz="2000" kern="1200" dirty="0">
              <a:latin typeface="Acumin Pro" panose="020B0504020202020204" pitchFamily="34" charset="0"/>
            </a:rPr>
            <a:t>What you reflected on</a:t>
          </a:r>
        </a:p>
      </dsp:txBody>
      <dsp:txXfrm>
        <a:off x="5368299" y="3564361"/>
        <a:ext cx="1738456" cy="838218"/>
      </dsp:txXfrm>
    </dsp:sp>
    <dsp:sp modelId="{0A0F2498-E6CD-43F8-AFC2-1A0AEA02654F}">
      <dsp:nvSpPr>
        <dsp:cNvPr id="0" name=""/>
        <dsp:cNvSpPr/>
      </dsp:nvSpPr>
      <dsp:spPr>
        <a:xfrm rot="17700000">
          <a:off x="6456676" y="1229383"/>
          <a:ext cx="1738456" cy="838218"/>
        </a:xfrm>
        <a:prstGeom prst="rect">
          <a:avLst/>
        </a:prstGeom>
        <a:noFill/>
        <a:ln>
          <a:noFill/>
        </a:ln>
        <a:effectLst/>
      </dsp:spPr>
      <dsp:style>
        <a:lnRef idx="0">
          <a:scrgbClr r="0" g="0" b="0"/>
        </a:lnRef>
        <a:fillRef idx="0">
          <a:scrgbClr r="0" g="0" b="0"/>
        </a:fillRef>
        <a:effectRef idx="0">
          <a:scrgbClr r="0" g="0" b="0"/>
        </a:effectRef>
        <a:fontRef idx="minor"/>
      </dsp:style>
    </dsp:sp>
    <dsp:sp modelId="{3851510D-9BC9-4218-8006-A5301D3709A2}">
      <dsp:nvSpPr>
        <dsp:cNvPr id="0" name=""/>
        <dsp:cNvSpPr/>
      </dsp:nvSpPr>
      <dsp:spPr>
        <a:xfrm>
          <a:off x="7322927" y="2396411"/>
          <a:ext cx="839139" cy="839139"/>
        </a:xfrm>
        <a:prstGeom prst="ellipse">
          <a:avLst/>
        </a:prstGeom>
        <a:solidFill>
          <a:srgbClr val="BA4E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F835FF9-9E76-4CDC-9C9F-0FD4DC5C6F0F}">
      <dsp:nvSpPr>
        <dsp:cNvPr id="0" name=""/>
        <dsp:cNvSpPr/>
      </dsp:nvSpPr>
      <dsp:spPr>
        <a:xfrm rot="17700000">
          <a:off x="6329081" y="3564361"/>
          <a:ext cx="1738456" cy="8382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50800" bIns="0" numCol="1" spcCol="1270" anchor="ctr" anchorCtr="0">
          <a:noAutofit/>
        </a:bodyPr>
        <a:lstStyle/>
        <a:p>
          <a:pPr marL="0" lvl="0" indent="0" algn="r" defTabSz="889000">
            <a:lnSpc>
              <a:spcPct val="90000"/>
            </a:lnSpc>
            <a:spcBef>
              <a:spcPct val="0"/>
            </a:spcBef>
            <a:spcAft>
              <a:spcPct val="35000"/>
            </a:spcAft>
            <a:buNone/>
          </a:pPr>
          <a:r>
            <a:rPr lang="en-US" sz="2000" kern="1200" dirty="0">
              <a:latin typeface="Acumin Pro" panose="020B0504020202020204" pitchFamily="34" charset="0"/>
            </a:rPr>
            <a:t>How you moved forward with intention</a:t>
          </a:r>
        </a:p>
      </dsp:txBody>
      <dsp:txXfrm>
        <a:off x="6329081" y="3564361"/>
        <a:ext cx="1738456" cy="838218"/>
      </dsp:txXfrm>
    </dsp:sp>
    <dsp:sp modelId="{DA82880E-8DC3-4DBF-8B44-5CF976574933}">
      <dsp:nvSpPr>
        <dsp:cNvPr id="0" name=""/>
        <dsp:cNvSpPr/>
      </dsp:nvSpPr>
      <dsp:spPr>
        <a:xfrm rot="17700000">
          <a:off x="7417458" y="1229383"/>
          <a:ext cx="1738456" cy="838218"/>
        </a:xfrm>
        <a:prstGeom prst="rect">
          <a:avLst/>
        </a:prstGeom>
        <a:noFill/>
        <a:ln>
          <a:noFill/>
        </a:ln>
        <a:effectLst/>
      </dsp:spPr>
      <dsp:style>
        <a:lnRef idx="0">
          <a:scrgbClr r="0" g="0" b="0"/>
        </a:lnRef>
        <a:fillRef idx="0">
          <a:scrgbClr r="0" g="0" b="0"/>
        </a:fillRef>
        <a:effectRef idx="0">
          <a:scrgbClr r="0" g="0" b="0"/>
        </a:effectRef>
        <a:fontRef idx="minor"/>
      </dsp:style>
    </dsp:sp>
    <dsp:sp modelId="{09BDF98B-9585-4626-B969-B06779695D14}">
      <dsp:nvSpPr>
        <dsp:cNvPr id="0" name=""/>
        <dsp:cNvSpPr/>
      </dsp:nvSpPr>
      <dsp:spPr>
        <a:xfrm>
          <a:off x="8283839" y="2007660"/>
          <a:ext cx="1616642" cy="1616642"/>
        </a:xfrm>
        <a:prstGeom prst="donut">
          <a:avLst>
            <a:gd name="adj" fmla="val 20000"/>
          </a:avLst>
        </a:prstGeom>
        <a:solidFill>
          <a:srgbClr val="9954C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8020700-CCDD-4238-99F4-E455B60043E6}">
      <dsp:nvSpPr>
        <dsp:cNvPr id="0" name=""/>
        <dsp:cNvSpPr/>
      </dsp:nvSpPr>
      <dsp:spPr>
        <a:xfrm rot="17700000">
          <a:off x="8853471" y="689766"/>
          <a:ext cx="2009666" cy="9685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0" rIns="0" bIns="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cumin Pro" panose="020B0504020202020204" pitchFamily="34" charset="0"/>
            </a:rPr>
            <a:t>Who you are now</a:t>
          </a:r>
        </a:p>
      </dsp:txBody>
      <dsp:txXfrm>
        <a:off x="8853471" y="689766"/>
        <a:ext cx="2009666" cy="968503"/>
      </dsp:txXfrm>
    </dsp:sp>
  </dsp:spTree>
</dsp:drawing>
</file>

<file path=ppt/diagrams/layout1.xml><?xml version="1.0" encoding="utf-8"?>
<dgm:layoutDef xmlns:dgm="http://schemas.openxmlformats.org/drawingml/2006/diagram" xmlns:a="http://schemas.openxmlformats.org/drawingml/2006/main" uniqueId="urn:microsoft.com/office/officeart/2008/layout/CircleAccentTimeline">
  <dgm:title val=""/>
  <dgm:desc val=""/>
  <dgm:catLst>
    <dgm:cat type="process" pri="7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clrData>
  <dgm:layoutNode name="Name0">
    <dgm:varLst>
      <dgm:dir/>
    </dgm:varLst>
    <dgm:choose name="Name1">
      <dgm:if name="Name2" func="var" arg="dir" op="equ" val="norm">
        <dgm:alg type="lin">
          <dgm:param type="fallback" val="2D"/>
          <dgm:param type="nodeVertAlign" val="b"/>
        </dgm:alg>
      </dgm:if>
      <dgm:else name="Name3">
        <dgm:alg type="lin">
          <dgm:param type="fallback" val="2D"/>
          <dgm:param type="nodeVertAlign" val="b"/>
          <dgm:param type="linDir" val="fromR"/>
        </dgm:alg>
      </dgm:else>
    </dgm:choose>
    <dgm:shape xmlns:r="http://schemas.openxmlformats.org/officeDocument/2006/relationships" r:blip="">
      <dgm:adjLst/>
    </dgm:shape>
    <dgm:constrLst>
      <dgm:constr type="h" for="ch" forName="parComposite" refType="h"/>
      <dgm:constr type="w" for="ch" forName="parComposite" refType="h" refFor="ch" refForName="parComposite" fact="0.4986"/>
      <dgm:constr type="h" for="ch" forName="desComposite" refType="h" fact="0.8722"/>
      <dgm:constr type="w" for="ch" forName="desComposite" refType="h" refFor="ch" refForName="desComposite" fact="0.6056"/>
      <dgm:constr type="w" for="ch" forName="parBackupNorm" refType="w" refFor="ch" refForName="parComposite" fact="-0.3369"/>
      <dgm:constr type="w" for="ch" forName="parBackupRTL" refType="w" refFor="ch" refForName="parComposite" fact="-0.3369"/>
      <dgm:constr type="w" for="ch" forName="parBackupRev" refType="w" refFor="ch" refForName="parComposite" fact="0"/>
      <dgm:constr type="w" for="ch" forName="desBackupLeftNorm" refType="w" refFor="ch" refForName="desComposite" fact="-0.3376"/>
      <dgm:constr type="w" for="ch" forName="desBackupLeftRev" refType="w" refFor="ch" refForName="desComposite" fact="-0.3376"/>
      <dgm:constr type="w" for="ch" forName="desBackupRightNorm" refType="w" refFor="ch" refForName="desComposite" fact="-0.3376"/>
      <dgm:constr type="w" for="ch" forName="desBackupRightRev" refType="w" refFor="ch" refForName="desComposite" fact="-0.3376"/>
      <dgm:constr type="w" for="ch" forName="parSpace" refType="w" refFor="ch" refForName="parComposite" fact="0.05"/>
      <dgm:constr type="w" for="ch" forName="desSpace" refType="w" refFor="ch" refForName="parComposite" fact="0.05"/>
      <dgm:constr type="primFontSz" for="des" forName="parTx" op="equ" val="65"/>
      <dgm:constr type="primFontSz" for="des" forName="chTx" refType="primFontSz" refFor="des" refForName="parTx" op="lte" val="65"/>
      <dgm:constr type="primFontSz" for="des" forName="desTx" refType="primFontSz" refFor="des" refForName="chTx" op="lte" val="65"/>
      <dgm:constr type="primFontSz" for="des" forName="desTx" refType="primFontSz" refFor="des" refForName="parTx" op="lte"/>
    </dgm:constrLst>
    <dgm:forEach name="Name4" axis="ch" ptType="node">
      <dgm:layoutNode name="parComposite">
        <dgm:alg type="composite"/>
        <dgm:shape xmlns:r="http://schemas.openxmlformats.org/officeDocument/2006/relationships" r:blip="">
          <dgm:adjLst/>
        </dgm:shape>
        <dgm:choose name="Name5">
          <dgm:if name="Name6" func="var" arg="dir" op="equ" val="norm">
            <dgm:constrLst>
              <dgm:constr type="l" for="ch" forName="parBigCircle"/>
              <dgm:constr type="ctrY" for="ch" forName="parBigCircle" refType="h" fact="0.5639"/>
              <dgm:constr type="w" for="ch" forName="parBigCircle" refType="w" fact="0.6631"/>
              <dgm:constr type="h" for="ch" forName="parBigCircle" refType="w" refFor="ch" refForName="parBigCircle"/>
              <dgm:constr type="r" for="ch" forName="parTx" refType="w"/>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l" for="ch" forName="bSpace"/>
              <dgm:constr type="w" for="ch" forName="bSpace" val="1"/>
            </dgm:constrLst>
          </dgm:if>
          <dgm:else name="Name7">
            <dgm:constrLst>
              <dgm:constr type="r" for="ch" forName="parBigCircle" refType="w"/>
              <dgm:constr type="ctrY" for="ch" forName="parBigCircle" refType="h" fact="0.5639"/>
              <dgm:constr type="w" for="ch" forName="parBigCircle" refType="w" fact="0.6631"/>
              <dgm:constr type="h" for="ch" forName="parBigCircle" refType="w" refFor="ch" refForName="parBigCircle"/>
              <dgm:constr type="l" for="ch" forName="parTx" fact="0"/>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r" for="ch" forName="bSpace"/>
              <dgm:constr type="w" for="ch" forName="bSpace" val="1"/>
            </dgm:constrLst>
          </dgm:else>
        </dgm:choose>
        <dgm:layoutNode name="parBigCircle" styleLbl="node0">
          <dgm:alg type="sp"/>
          <dgm:shape xmlns:r="http://schemas.openxmlformats.org/officeDocument/2006/relationships" type="donut" r:blip="">
            <dgm:adjLst>
              <dgm:adj idx="1" val="0.2"/>
            </dgm:adjLst>
          </dgm:shape>
          <dgm:presOf/>
          <dgm:constrLst>
            <dgm:constr type="h" refType="w" op="equ"/>
          </dgm:constrLst>
        </dgm:layoutNode>
        <dgm:layoutNode name="parTx" styleLbl="revTx">
          <dgm:choose name="Name8">
            <dgm:if name="Name9" func="var" arg="dir" op="equ" val="norm">
              <dgm:alg type="tx">
                <dgm:param type="autoTxRot" val="grav"/>
                <dgm:param type="parTxLTRAlign" val="l"/>
              </dgm:alg>
              <dgm:shape xmlns:r="http://schemas.openxmlformats.org/officeDocument/2006/relationships" rot="295" type="rect" r:blip="">
                <dgm:adjLst/>
              </dgm:shape>
              <dgm:presOf axis="self" ptType="node"/>
              <dgm:constrLst>
                <dgm:constr type="lMarg" refType="primFontSz" fact="0.2"/>
                <dgm:constr type="rMarg"/>
                <dgm:constr type="tMarg"/>
                <dgm:constr type="bMarg"/>
              </dgm:constrLst>
            </dgm:if>
            <dgm:else name="Name10">
              <dgm:alg type="tx">
                <dgm:param type="autoTxRot" val="grav"/>
                <dgm:param type="parTxLTRAlign" val="r"/>
              </dgm:alg>
              <dgm:shape xmlns:r="http://schemas.openxmlformats.org/officeDocument/2006/relationships" rot="65" type="rect" r:blip="">
                <dgm:adjLst/>
              </dgm:shape>
              <dgm:presOf axis="self" ptType="node"/>
              <dgm:constrLst>
                <dgm:constr type="lMarg"/>
                <dgm:constr type="rMarg" refType="primFontSz" fact="0.2"/>
                <dgm:constr type="tMarg"/>
                <dgm:constr type="bMarg"/>
              </dgm:constrLst>
            </dgm:else>
          </dgm:choose>
          <dgm:ruleLst>
            <dgm:rule type="primFontSz" val="5" fact="NaN" max="NaN"/>
          </dgm:ruleLst>
        </dgm:layoutNode>
        <dgm:layoutNode name="bSpace">
          <dgm:alg type="sp"/>
          <dgm:shape xmlns:r="http://schemas.openxmlformats.org/officeDocument/2006/relationships" r:blip="">
            <dgm:adjLst/>
          </dgm:shape>
          <dgm:presOf/>
        </dgm:layoutNode>
      </dgm:layoutNode>
      <dgm:choose name="Name11">
        <dgm:if name="Name12" func="var" arg="dir" op="equ" val="norm">
          <dgm:layoutNode name="parBackupNorm">
            <dgm:alg type="sp"/>
            <dgm:shape xmlns:r="http://schemas.openxmlformats.org/officeDocument/2006/relationships" r:blip="">
              <dgm:adjLst/>
            </dgm:shape>
            <dgm:presOf/>
          </dgm:layoutNode>
        </dgm:if>
        <dgm:else name="Name13">
          <dgm:layoutNode name="parBackupRTL">
            <dgm:alg type="sp"/>
            <dgm:shape xmlns:r="http://schemas.openxmlformats.org/officeDocument/2006/relationships" r:blip="">
              <dgm:adjLst/>
            </dgm:shape>
            <dgm:presOf/>
          </dgm:layoutNode>
        </dgm:else>
      </dgm:choose>
      <dgm:forEach name="Name14" axis="followSib" ptType="sibTrans" hideLastTrans="0" cnt="1">
        <dgm:layoutNode name="parSpace">
          <dgm:alg type="sp"/>
          <dgm:shape xmlns:r="http://schemas.openxmlformats.org/officeDocument/2006/relationships" r:blip="">
            <dgm:adjLst/>
          </dgm:shape>
          <dgm:presOf/>
        </dgm:layoutNode>
      </dgm:forEach>
      <dgm:forEach name="Name15" axis="ch" ptType="node">
        <dgm:choose name="Name16">
          <dgm:if name="Name17" func="var" arg="dir" op="equ" val="norm">
            <dgm:layoutNode name="desBackupLeftNorm">
              <dgm:alg type="sp"/>
              <dgm:shape xmlns:r="http://schemas.openxmlformats.org/officeDocument/2006/relationships" r:blip="">
                <dgm:adjLst/>
              </dgm:shape>
              <dgm:presOf/>
            </dgm:layoutNode>
          </dgm:if>
          <dgm:else name="Name18">
            <dgm:choose name="Name19">
              <dgm:if name="Name20" axis="self" ptType="node" func="pos" op="equ" val="1">
                <dgm:layoutNode name="desBackupRightRev">
                  <dgm:alg type="sp"/>
                  <dgm:shape xmlns:r="http://schemas.openxmlformats.org/officeDocument/2006/relationships" r:blip="">
                    <dgm:adjLst/>
                  </dgm:shape>
                  <dgm:presOf/>
                </dgm:layoutNode>
              </dgm:if>
              <dgm:else name="Name21"/>
            </dgm:choose>
          </dgm:else>
        </dgm:choose>
        <dgm:layoutNode name="desComposite">
          <dgm:alg type="composite"/>
          <dgm:shape xmlns:r="http://schemas.openxmlformats.org/officeDocument/2006/relationships" r:blip="">
            <dgm:adjLst/>
          </dgm:shape>
          <dgm:choose name="Name22">
            <dgm:if name="Name23" func="var" arg="dir" op="equ" val="norm">
              <dgm:constrLst>
                <dgm:constr type="ctrX" for="ch" forName="desCircle" refType="w" fact="0.5"/>
                <dgm:constr type="ctrY" for="ch" forName="desCircle" refType="h" fact="0.5"/>
                <dgm:constr type="w" for="ch" forName="desCircle" refType="w" fact="0.3249"/>
                <dgm:constr type="h" for="ch" forName="desCircle" refType="w" refFor="ch" refForName="desCircle"/>
                <dgm:constr type="l" for="ch" forName="chTx"/>
                <dgm:constr type="b" for="ch" forName="chTx" refType="h"/>
                <dgm:constr type="w" for="ch" forName="chTx" refType="w" fact="0.5786"/>
                <dgm:constr type="h" for="ch" forName="chTx" refType="h" fact="0.4525"/>
                <dgm:constr type="r" for="ch" forName="desTx" refType="w"/>
                <dgm:constr type="t" for="ch" forName="desTx"/>
                <dgm:constr type="w" for="ch" forName="desTx" refType="w" fact="0.5786"/>
                <dgm:constr type="h" for="ch" forName="desTx" refType="h" fact="0.4525"/>
              </dgm:constrLst>
            </dgm:if>
            <dgm:else name="Name24">
              <dgm:constrLst>
                <dgm:constr type="ctrX" for="ch" forName="desCircle" refType="w" fact="0.5"/>
                <dgm:constr type="ctrY" for="ch" forName="desCircle" refType="h" fact="0.5"/>
                <dgm:constr type="w" for="ch" forName="desCircle" refType="w" fact="0.3249"/>
                <dgm:constr type="h" for="ch" forName="desCircle" refType="w" refFor="ch" refForName="desCircle"/>
                <dgm:constr type="r" for="ch" forName="chTx" refType="w"/>
                <dgm:constr type="b" for="ch" forName="chTx" refType="h"/>
                <dgm:constr type="w" for="ch" forName="chTx" refType="w" fact="0.5786"/>
                <dgm:constr type="h" for="ch" forName="chTx" refType="h" fact="0.4525"/>
                <dgm:constr type="l" for="ch" forName="desTx"/>
                <dgm:constr type="t" for="ch" forName="desTx"/>
                <dgm:constr type="w" for="ch" forName="desTx" refType="w" fact="0.5786"/>
                <dgm:constr type="h" for="ch" forName="desTx" refType="h" fact="0.4525"/>
              </dgm:constrLst>
            </dgm:else>
          </dgm:choose>
          <dgm:layoutNode name="desCircle" styleLbl="node1">
            <dgm:alg type="sp"/>
            <dgm:shape xmlns:r="http://schemas.openxmlformats.org/officeDocument/2006/relationships" type="ellipse" r:blip="">
              <dgm:adjLst/>
            </dgm:shape>
            <dgm:presOf/>
            <dgm:constrLst>
              <dgm:constr type="h" refType="w" op="equ"/>
            </dgm:constrLst>
          </dgm:layoutNode>
          <dgm:layoutNode name="chTx" styleLbl="revTx">
            <dgm:choose name="Name25">
              <dgm:if name="Name26" func="var" arg="dir" op="equ" val="norm">
                <dgm:alg type="tx">
                  <dgm:param type="autoTxRot" val="grav"/>
                  <dgm:param type="parTxLTRAlign" val="r"/>
                  <dgm:param type="txAnchorVert" val="mid"/>
                  <dgm:param type="txAnchorVertCh" val="mid"/>
                </dgm:alg>
                <dgm:shape xmlns:r="http://schemas.openxmlformats.org/officeDocument/2006/relationships" rot="295" type="rect" r:blip="">
                  <dgm:adjLst/>
                </dgm:shape>
                <dgm:presOf axis="self" ptType="node"/>
              </dgm:if>
              <dgm:else name="Name27">
                <dgm:alg type="tx">
                  <dgm:param type="autoTxRot" val="grav"/>
                  <dgm:param type="parTxLTRAlign" val="l"/>
                  <dgm:param type="txAnchorVert" val="mid"/>
                  <dgm:param type="txAnchorVertCh" val="mid"/>
                </dgm:alg>
                <dgm:shape xmlns:r="http://schemas.openxmlformats.org/officeDocument/2006/relationships" rot="65" type="rect" r:blip="">
                  <dgm:adjLst/>
                </dgm:shape>
                <dgm:presOf axis="self" ptType="node"/>
              </dgm:else>
            </dgm:choose>
            <dgm:choose name="Name28">
              <dgm:if name="Name29" func="var" arg="dir" op="equ" val="norm">
                <dgm:constrLst>
                  <dgm:constr type="lMarg"/>
                  <dgm:constr type="rMarg" refType="primFontSz" fact="0.2"/>
                  <dgm:constr type="tMarg"/>
                  <dgm:constr type="bMarg"/>
                </dgm:constrLst>
              </dgm:if>
              <dgm:else name="Name30">
                <dgm:constrLst>
                  <dgm:constr type="rMarg"/>
                  <dgm:constr type="lMarg" refType="primFontSz" fact="0.2"/>
                  <dgm:constr type="tMarg"/>
                  <dgm:constr type="bMarg"/>
                </dgm:constrLst>
              </dgm:else>
            </dgm:choose>
            <dgm:ruleLst>
              <dgm:rule type="primFontSz" val="5" fact="NaN" max="NaN"/>
            </dgm:ruleLst>
          </dgm:layoutNode>
          <dgm:layoutNode name="desTx" styleLbl="revTx">
            <dgm:varLst>
              <dgm:bulletEnabled val="1"/>
            </dgm:varLst>
            <dgm:choose name="Name31">
              <dgm:if name="Name32" func="var" arg="dir" op="equ" val="norm">
                <dgm:alg type="tx">
                  <dgm:param type="autoTxRot" val="grav"/>
                  <dgm:param type="parTxLTRAlign" val="l"/>
                  <dgm:param type="shpTxLTRAlignCh" val="l"/>
                  <dgm:param type="stBulletLvl" val="1"/>
                  <dgm:param type="txAnchorVert" val="mid"/>
                </dgm:alg>
                <dgm:shape xmlns:r="http://schemas.openxmlformats.org/officeDocument/2006/relationships" rot="295" type="rect" r:blip="">
                  <dgm:adjLst/>
                </dgm:shape>
                <dgm:presOf axis="des" ptType="node"/>
              </dgm:if>
              <dgm:else name="Name33">
                <dgm:alg type="tx">
                  <dgm:param type="autoTxRot" val="grav"/>
                  <dgm:param type="parTxLTRAlign" val="r"/>
                  <dgm:param type="shpTxLTRAlignCh" val="r"/>
                  <dgm:param type="stBulletLvl" val="1"/>
                  <dgm:param type="txAnchorVert" val="mid"/>
                </dgm:alg>
                <dgm:shape xmlns:r="http://schemas.openxmlformats.org/officeDocument/2006/relationships" rot="65" type="rect" r:blip="">
                  <dgm:adjLst/>
                </dgm:shape>
                <dgm:presOf axis="des" ptType="node"/>
              </dgm:else>
            </dgm:choose>
            <dgm:choose name="Name34">
              <dgm:if name="Name35" func="var" arg="dir" op="equ" val="norm">
                <dgm:constrLst>
                  <dgm:constr type="rMarg"/>
                  <dgm:constr type="lMarg" refType="primFontSz" fact="0.2"/>
                  <dgm:constr type="tMarg"/>
                  <dgm:constr type="bMarg"/>
                </dgm:constrLst>
              </dgm:if>
              <dgm:else name="Name36">
                <dgm:constrLst>
                  <dgm:constr type="lMarg"/>
                  <dgm:constr type="rMarg" refType="primFontSz" fact="0.2"/>
                  <dgm:constr type="tMarg"/>
                  <dgm:constr type="bMarg"/>
                </dgm:constrLst>
              </dgm:else>
            </dgm:choose>
            <dgm:ruleLst>
              <dgm:rule type="primFontSz" val="5" fact="NaN" max="NaN"/>
            </dgm:ruleLst>
          </dgm:layoutNode>
        </dgm:layoutNode>
        <dgm:layoutNode name="desBackupRightNorm">
          <dgm:alg type="sp"/>
          <dgm:shape xmlns:r="http://schemas.openxmlformats.org/officeDocument/2006/relationships" r:blip="">
            <dgm:adjLst/>
          </dgm:shape>
          <dgm:presOf/>
        </dgm:layoutNode>
        <dgm:choose name="Name37">
          <dgm:if name="Name38" func="var" arg="dir" op="neq" val="norm">
            <dgm:choose name="Name39">
              <dgm:if name="Name40" axis="self" ptType="node" func="revPos" op="neq" val="1">
                <dgm:layoutNode name="desBackupLeftRev">
                  <dgm:alg type="sp"/>
                  <dgm:shape xmlns:r="http://schemas.openxmlformats.org/officeDocument/2006/relationships" r:blip="">
                    <dgm:adjLst/>
                  </dgm:shape>
                  <dgm:presOf/>
                </dgm:layoutNode>
              </dgm:if>
              <dgm:else name="Name41"/>
            </dgm:choose>
          </dgm:if>
          <dgm:else name="Name42"/>
        </dgm:choose>
        <dgm:forEach name="Name43" axis="followSib" ptType="sibTrans" hideLastTrans="0" cnt="1">
          <dgm:layoutNode name="desSpace">
            <dgm:alg type="sp"/>
            <dgm:shape xmlns:r="http://schemas.openxmlformats.org/officeDocument/2006/relationships" r:blip="">
              <dgm:adjLst/>
            </dgm:shape>
            <dgm:presOf/>
          </dgm:layoutNode>
        </dgm:forEach>
      </dgm:forEach>
      <dgm:choose name="Name44">
        <dgm:if name="Name45" func="var" arg="dir" op="neq" val="norm">
          <dgm:layoutNode name="parBackupRev">
            <dgm:alg type="sp"/>
            <dgm:shape xmlns:r="http://schemas.openxmlformats.org/officeDocument/2006/relationships" r:blip="">
              <dgm:adjLst/>
            </dgm:shape>
            <dgm:presOf/>
          </dgm:layoutNode>
        </dgm:if>
        <dgm:else name="Name4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7854BA-B193-474C-ABE7-7D8C8FBFDA42}" type="datetimeFigureOut">
              <a:rPr lang="en-US" smtClean="0"/>
              <a:t>7/6/2023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0DA4FC-8034-455C-8828-F7EF1CD142C7}" type="slidenum">
              <a:rPr lang="en-US" smtClean="0"/>
              <a:t>‹#›</a:t>
            </a:fld>
            <a:endParaRPr lang="en-US"/>
          </a:p>
        </p:txBody>
      </p:sp>
    </p:spTree>
    <p:extLst>
      <p:ext uri="{BB962C8B-B14F-4D97-AF65-F5344CB8AC3E}">
        <p14:creationId xmlns:p14="http://schemas.microsoft.com/office/powerpoint/2010/main" val="2195445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BA49E8-968B-4182-BF69-3CD17E319F59}" type="slidenum">
              <a:rPr lang="en-US" smtClean="0"/>
              <a:t>1</a:t>
            </a:fld>
            <a:endParaRPr lang="en-US"/>
          </a:p>
        </p:txBody>
      </p:sp>
    </p:spTree>
    <p:extLst>
      <p:ext uri="{BB962C8B-B14F-4D97-AF65-F5344CB8AC3E}">
        <p14:creationId xmlns:p14="http://schemas.microsoft.com/office/powerpoint/2010/main" val="916721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notes: Give participants at least 10 minutes to ponder and create. Then, you can either instruct them to find a partner to share with, divide the group yourself, or simply convene in the entire group and have participants share with the larger group. </a:t>
            </a:r>
          </a:p>
        </p:txBody>
      </p:sp>
      <p:sp>
        <p:nvSpPr>
          <p:cNvPr id="4" name="Slide Number Placeholder 3"/>
          <p:cNvSpPr>
            <a:spLocks noGrp="1"/>
          </p:cNvSpPr>
          <p:nvPr>
            <p:ph type="sldNum" sz="quarter" idx="5"/>
          </p:nvPr>
        </p:nvSpPr>
        <p:spPr/>
        <p:txBody>
          <a:bodyPr/>
          <a:lstStyle/>
          <a:p>
            <a:fld id="{360DA4FC-8034-455C-8828-F7EF1CD142C7}" type="slidenum">
              <a:rPr lang="en-US" smtClean="0"/>
              <a:t>3</a:t>
            </a:fld>
            <a:endParaRPr lang="en-US"/>
          </a:p>
        </p:txBody>
      </p:sp>
    </p:spTree>
    <p:extLst>
      <p:ext uri="{BB962C8B-B14F-4D97-AF65-F5344CB8AC3E}">
        <p14:creationId xmlns:p14="http://schemas.microsoft.com/office/powerpoint/2010/main" val="205925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9469AC5-27E9-4EDF-9D37-2DAA7EAC003E}" type="datetimeFigureOut">
              <a:rPr lang="en-US" smtClean="0"/>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384468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905361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4271719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659113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469AC5-27E9-4EDF-9D37-2DAA7EAC003E}" type="datetimeFigureOut">
              <a:rPr lang="en-US" smtClean="0"/>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163787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9469AC5-27E9-4EDF-9D37-2DAA7EAC003E}" type="datetimeFigureOut">
              <a:rPr lang="en-US" smtClean="0"/>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142313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9469AC5-27E9-4EDF-9D37-2DAA7EAC003E}" type="datetimeFigureOut">
              <a:rPr lang="en-US" smtClean="0"/>
              <a:t>7/6/2023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7717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9469AC5-27E9-4EDF-9D37-2DAA7EAC003E}" type="datetimeFigureOut">
              <a:rPr lang="en-US" smtClean="0"/>
              <a:t>7/6/2023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843061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469AC5-27E9-4EDF-9D37-2DAA7EAC003E}" type="datetimeFigureOut">
              <a:rPr lang="en-US" smtClean="0"/>
              <a:t>7/6/2023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463982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469AC5-27E9-4EDF-9D37-2DAA7EAC003E}" type="datetimeFigureOut">
              <a:rPr lang="en-US" smtClean="0"/>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919153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469AC5-27E9-4EDF-9D37-2DAA7EAC003E}" type="datetimeFigureOut">
              <a:rPr lang="en-US" smtClean="0"/>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218710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469AC5-27E9-4EDF-9D37-2DAA7EAC003E}" type="datetimeFigureOut">
              <a:rPr lang="en-US" smtClean="0"/>
              <a:t>7/6/2023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A3CCF-EF65-4DD3-8CCA-85E59D8C7025}" type="slidenum">
              <a:rPr lang="en-US" smtClean="0"/>
              <a:t>‹#›</a:t>
            </a:fld>
            <a:endParaRPr lang="en-US"/>
          </a:p>
        </p:txBody>
      </p:sp>
    </p:spTree>
    <p:extLst>
      <p:ext uri="{BB962C8B-B14F-4D97-AF65-F5344CB8AC3E}">
        <p14:creationId xmlns:p14="http://schemas.microsoft.com/office/powerpoint/2010/main" val="3006434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png"/><Relationship Id="rId7" Type="http://schemas.openxmlformats.org/officeDocument/2006/relationships/diagramQuickStyle" Target="../diagrams/quickStyle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png"/><Relationship Id="rId9" Type="http://schemas.microsoft.com/office/2007/relationships/diagramDrawing" Target="../diagrams/drawing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 y="0"/>
            <a:ext cx="12192001" cy="68580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2" name="Flowchart: Manual Input 1"/>
          <p:cNvSpPr/>
          <p:nvPr/>
        </p:nvSpPr>
        <p:spPr>
          <a:xfrm rot="5400000">
            <a:off x="4108300" y="-2130415"/>
            <a:ext cx="2189666" cy="10406271"/>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51 w 10000"/>
              <a:gd name="connsiteY0" fmla="*/ 1150 h 10000"/>
              <a:gd name="connsiteX1" fmla="*/ 10000 w 10000"/>
              <a:gd name="connsiteY1" fmla="*/ 0 h 10000"/>
              <a:gd name="connsiteX2" fmla="*/ 10000 w 10000"/>
              <a:gd name="connsiteY2" fmla="*/ 10000 h 10000"/>
              <a:gd name="connsiteX3" fmla="*/ 0 w 10000"/>
              <a:gd name="connsiteY3" fmla="*/ 10000 h 10000"/>
              <a:gd name="connsiteX4" fmla="*/ 51 w 10000"/>
              <a:gd name="connsiteY4" fmla="*/ 115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51" y="1150"/>
                </a:moveTo>
                <a:lnTo>
                  <a:pt x="10000" y="0"/>
                </a:lnTo>
                <a:lnTo>
                  <a:pt x="10000" y="10000"/>
                </a:lnTo>
                <a:lnTo>
                  <a:pt x="0" y="10000"/>
                </a:lnTo>
                <a:lnTo>
                  <a:pt x="51" y="1150"/>
                </a:ln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686479" y="627472"/>
            <a:ext cx="2966110" cy="958517"/>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684891" y="2612571"/>
            <a:ext cx="9721377" cy="816429"/>
          </a:xfrm>
          <a:prstGeom prst="rect">
            <a:avLst/>
          </a:prstGeom>
          <a:noFill/>
          <a:ln w="9525">
            <a:noFill/>
            <a:miter lim="800000"/>
            <a:headEnd/>
            <a:tailEnd/>
          </a:ln>
        </p:spPr>
        <p:txBody>
          <a:bodyPr rot="0" vert="horz" wrap="square" lIns="91440" tIns="45720" rIns="91440" bIns="45720" anchor="t" anchorCtr="0">
            <a:noAutofit/>
          </a:bodyPr>
          <a:lstStyle/>
          <a:p>
            <a:r>
              <a:rPr lang="en-US" sz="3200" cap="all" dirty="0">
                <a:solidFill>
                  <a:schemeClr val="bg1"/>
                </a:solidFill>
                <a:latin typeface="Acumin Pro" panose="020B0504020202020204" pitchFamily="34" charset="77"/>
                <a:ea typeface="Calibri" panose="020F0502020204030204" pitchFamily="34" charset="0"/>
                <a:cs typeface="Times New Roman" panose="02020603050405020304" pitchFamily="18" charset="0"/>
              </a:rPr>
              <a:t>Transformative learning theory activity</a:t>
            </a:r>
          </a:p>
          <a:p>
            <a:endParaRPr lang="en-US" sz="3600" cap="all" dirty="0">
              <a:solidFill>
                <a:schemeClr val="bg1"/>
              </a:solidFill>
              <a:latin typeface="Acumin Pro" panose="020B0504020202020204" pitchFamily="34" charset="77"/>
              <a:ea typeface="Calibri" panose="020F0502020204030204" pitchFamily="34" charset="0"/>
              <a:cs typeface="Times New Roman" panose="02020603050405020304" pitchFamily="18" charset="0"/>
            </a:endParaRPr>
          </a:p>
          <a:p>
            <a:endParaRPr lang="en-US" sz="3600" cap="all" dirty="0">
              <a:solidFill>
                <a:schemeClr val="bg1"/>
              </a:solidFill>
              <a:latin typeface="Acumin Pro" panose="020B0504020202020204" pitchFamily="34" charset="77"/>
              <a:ea typeface="Calibri" panose="020F0502020204030204" pitchFamily="34" charset="0"/>
              <a:cs typeface="Times New Roman" panose="02020603050405020304" pitchFamily="18" charset="0"/>
            </a:endParaRPr>
          </a:p>
        </p:txBody>
      </p:sp>
      <p:pic>
        <p:nvPicPr>
          <p:cNvPr id="5" name="Picture 4" descr="A picture containing bottle&#10;&#10;Description automatically generated">
            <a:extLst>
              <a:ext uri="{FF2B5EF4-FFF2-40B4-BE49-F238E27FC236}">
                <a16:creationId xmlns:a16="http://schemas.microsoft.com/office/drawing/2014/main" id="{9DFA5E11-A4F9-5C47-8DCC-395B96BC504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03460" y="5176554"/>
            <a:ext cx="2032000" cy="1600200"/>
          </a:xfrm>
          <a:prstGeom prst="rect">
            <a:avLst/>
          </a:prstGeom>
        </p:spPr>
      </p:pic>
      <p:sp>
        <p:nvSpPr>
          <p:cNvPr id="3" name="TextBox 2">
            <a:extLst>
              <a:ext uri="{FF2B5EF4-FFF2-40B4-BE49-F238E27FC236}">
                <a16:creationId xmlns:a16="http://schemas.microsoft.com/office/drawing/2014/main" id="{C3846EC5-25F9-A81B-2F04-AFFEF6CF993B}"/>
              </a:ext>
            </a:extLst>
          </p:cNvPr>
          <p:cNvSpPr txBox="1"/>
          <p:nvPr/>
        </p:nvSpPr>
        <p:spPr>
          <a:xfrm>
            <a:off x="684890" y="3244334"/>
            <a:ext cx="6834753" cy="369332"/>
          </a:xfrm>
          <a:prstGeom prst="rect">
            <a:avLst/>
          </a:prstGeom>
          <a:noFill/>
        </p:spPr>
        <p:txBody>
          <a:bodyPr wrap="square" rtlCol="0">
            <a:spAutoFit/>
          </a:bodyPr>
          <a:lstStyle/>
          <a:p>
            <a:r>
              <a:rPr lang="en-US" sz="1800" dirty="0">
                <a:solidFill>
                  <a:schemeClr val="bg1"/>
                </a:solidFill>
                <a:latin typeface="Acumin Pro" panose="020B0504020202020204" pitchFamily="34" charset="77"/>
                <a:ea typeface="Calibri" panose="020F0502020204030204" pitchFamily="34" charset="0"/>
                <a:cs typeface="Times New Roman" panose="02020603050405020304" pitchFamily="18" charset="0"/>
              </a:rPr>
              <a:t>Activity created By Dr. Kris Acheson-</a:t>
            </a:r>
            <a:r>
              <a:rPr lang="en-US" dirty="0">
                <a:solidFill>
                  <a:schemeClr val="bg1"/>
                </a:solidFill>
                <a:latin typeface="Acumin Pro" panose="020B0504020202020204" pitchFamily="34" charset="77"/>
                <a:ea typeface="Calibri" panose="020F0502020204030204" pitchFamily="34" charset="0"/>
                <a:cs typeface="Times New Roman" panose="02020603050405020304" pitchFamily="18" charset="0"/>
              </a:rPr>
              <a:t>C</a:t>
            </a:r>
            <a:r>
              <a:rPr lang="en-US" sz="1800" dirty="0">
                <a:solidFill>
                  <a:schemeClr val="bg1"/>
                </a:solidFill>
                <a:latin typeface="Acumin Pro" panose="020B0504020202020204" pitchFamily="34" charset="77"/>
                <a:ea typeface="Calibri" panose="020F0502020204030204" pitchFamily="34" charset="0"/>
                <a:cs typeface="Times New Roman" panose="02020603050405020304" pitchFamily="18" charset="0"/>
              </a:rPr>
              <a:t>lair, PhD, CILMAR</a:t>
            </a:r>
          </a:p>
        </p:txBody>
      </p:sp>
    </p:spTree>
    <p:extLst>
      <p:ext uri="{BB962C8B-B14F-4D97-AF65-F5344CB8AC3E}">
        <p14:creationId xmlns:p14="http://schemas.microsoft.com/office/powerpoint/2010/main" val="366206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grpSp>
      <p:sp>
        <p:nvSpPr>
          <p:cNvPr id="5" name="TextBox 4">
            <a:extLst>
              <a:ext uri="{FF2B5EF4-FFF2-40B4-BE49-F238E27FC236}">
                <a16:creationId xmlns:a16="http://schemas.microsoft.com/office/drawing/2014/main" id="{94C9B882-8AC1-DCA1-FA34-B1E77BA57B88}"/>
              </a:ext>
            </a:extLst>
          </p:cNvPr>
          <p:cNvSpPr txBox="1"/>
          <p:nvPr/>
        </p:nvSpPr>
        <p:spPr>
          <a:xfrm>
            <a:off x="567839" y="1194660"/>
            <a:ext cx="9461351" cy="5262979"/>
          </a:xfrm>
          <a:prstGeom prst="rect">
            <a:avLst/>
          </a:prstGeom>
          <a:noFill/>
        </p:spPr>
        <p:txBody>
          <a:bodyPr wrap="square" rtlCol="0">
            <a:spAutoFit/>
          </a:bodyPr>
          <a:lstStyle/>
          <a:p>
            <a:r>
              <a:rPr lang="en-US" sz="2400" b="1" dirty="0">
                <a:latin typeface="Acumin Pro" panose="020B0504020202020204" pitchFamily="34" charset="0"/>
              </a:rPr>
              <a:t>Mezirow’s Transformative Learning Theory:</a:t>
            </a:r>
          </a:p>
          <a:p>
            <a:endParaRPr lang="en-US" sz="2400" dirty="0">
              <a:latin typeface="Acumin Pro" panose="020B0504020202020204" pitchFamily="34" charset="0"/>
            </a:endParaRPr>
          </a:p>
          <a:p>
            <a:r>
              <a:rPr lang="en-US" sz="2400" dirty="0">
                <a:latin typeface="Acumin Pro" panose="020B0504020202020204" pitchFamily="34" charset="0"/>
              </a:rPr>
              <a:t>“…upon acquiring new information, adults evaluate their meaning structures (their perspectives and assumptions) and may alter their worldview accordingly.” (Willard, 2022)</a:t>
            </a:r>
          </a:p>
          <a:p>
            <a:endParaRPr lang="en-US" sz="2400" dirty="0">
              <a:latin typeface="Acumin Pro" panose="020B0504020202020204" pitchFamily="34" charset="0"/>
            </a:endParaRPr>
          </a:p>
          <a:p>
            <a:r>
              <a:rPr lang="en-US" sz="2400" b="1" dirty="0">
                <a:latin typeface="Acumin Pro" panose="020B0504020202020204" pitchFamily="34" charset="0"/>
              </a:rPr>
              <a:t>Transformative Learning: </a:t>
            </a:r>
          </a:p>
          <a:p>
            <a:endParaRPr lang="en-US" sz="2400" dirty="0">
              <a:latin typeface="Acumin Pro" panose="020B0504020202020204" pitchFamily="34" charset="0"/>
            </a:endParaRPr>
          </a:p>
          <a:p>
            <a:r>
              <a:rPr lang="en-US" sz="2400" dirty="0">
                <a:latin typeface="Acumin Pro" panose="020B0504020202020204" pitchFamily="34" charset="0"/>
              </a:rPr>
              <a:t>“…learning that transforms problematic frames of reference to make them more inclusive, discriminating, reflective, open, and emotionally able to change.” (Mezirow, 2009)</a:t>
            </a:r>
          </a:p>
          <a:p>
            <a:endParaRPr lang="en-US" sz="2400" dirty="0">
              <a:latin typeface="Acumin Pro" panose="020B0504020202020204" pitchFamily="34" charset="0"/>
            </a:endParaRPr>
          </a:p>
          <a:p>
            <a:endParaRPr lang="en-US" sz="2400" b="1" dirty="0">
              <a:latin typeface="Acumin Pro" panose="020B0504020202020204" pitchFamily="34" charset="0"/>
            </a:endParaRPr>
          </a:p>
          <a:p>
            <a:endParaRPr lang="en-US" sz="2400" dirty="0">
              <a:latin typeface="Acumin Pro" panose="020B0504020202020204" pitchFamily="34" charset="0"/>
            </a:endParaRPr>
          </a:p>
        </p:txBody>
      </p:sp>
      <p:pic>
        <p:nvPicPr>
          <p:cNvPr id="11" name="Picture 10" descr="A close up of a sign&#10;&#10;Description automatically generated">
            <a:extLst>
              <a:ext uri="{FF2B5EF4-FFF2-40B4-BE49-F238E27FC236}">
                <a16:creationId xmlns:a16="http://schemas.microsoft.com/office/drawing/2014/main" id="{9780F927-3219-3B99-2B6C-DC01D7C5CCD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2" name="Text Box 2">
            <a:extLst>
              <a:ext uri="{FF2B5EF4-FFF2-40B4-BE49-F238E27FC236}">
                <a16:creationId xmlns:a16="http://schemas.microsoft.com/office/drawing/2014/main" id="{925385D8-9664-E687-B773-CD26D14C22FF}"/>
              </a:ext>
            </a:extLst>
          </p:cNvPr>
          <p:cNvSpPr txBox="1">
            <a:spLocks noChangeArrowheads="1"/>
          </p:cNvSpPr>
          <p:nvPr/>
        </p:nvSpPr>
        <p:spPr bwMode="auto">
          <a:xfrm>
            <a:off x="4289302" y="187279"/>
            <a:ext cx="7633252" cy="588579"/>
          </a:xfrm>
          <a:prstGeom prst="rect">
            <a:avLst/>
          </a:prstGeom>
          <a:noFill/>
          <a:ln w="9525">
            <a:noFill/>
            <a:miter lim="800000"/>
            <a:headEnd/>
            <a:tailEnd/>
          </a:ln>
        </p:spPr>
        <p:txBody>
          <a:bodyPr rot="0" vert="horz" wrap="square" lIns="91440" tIns="45720" rIns="91440" bIns="45720" anchor="t" anchorCtr="0">
            <a:noAutofit/>
          </a:bodyPr>
          <a:lstStyle/>
          <a:p>
            <a:r>
              <a:rPr lang="en-US" sz="3200" cap="all" dirty="0">
                <a:solidFill>
                  <a:schemeClr val="bg1"/>
                </a:solidFill>
                <a:latin typeface="Acumin Pro" panose="020B0504020202020204" pitchFamily="34" charset="77"/>
                <a:ea typeface="Calibri" panose="020F0502020204030204" pitchFamily="34" charset="0"/>
                <a:cs typeface="Times New Roman" panose="02020603050405020304" pitchFamily="18" charset="0"/>
              </a:rPr>
              <a:t>Transformative Learning Theory</a:t>
            </a:r>
          </a:p>
        </p:txBody>
      </p:sp>
      <p:sp>
        <p:nvSpPr>
          <p:cNvPr id="6" name="TextBox 5">
            <a:extLst>
              <a:ext uri="{FF2B5EF4-FFF2-40B4-BE49-F238E27FC236}">
                <a16:creationId xmlns:a16="http://schemas.microsoft.com/office/drawing/2014/main" id="{B746C4E5-1A51-82CE-437A-7714D6E9B83F}"/>
              </a:ext>
            </a:extLst>
          </p:cNvPr>
          <p:cNvSpPr txBox="1"/>
          <p:nvPr/>
        </p:nvSpPr>
        <p:spPr>
          <a:xfrm>
            <a:off x="567839" y="6416805"/>
            <a:ext cx="9680305" cy="230832"/>
          </a:xfrm>
          <a:prstGeom prst="rect">
            <a:avLst/>
          </a:prstGeom>
          <a:noFill/>
        </p:spPr>
        <p:txBody>
          <a:bodyPr wrap="square">
            <a:spAutoFit/>
          </a:bodyPr>
          <a:lstStyle/>
          <a:p>
            <a:r>
              <a:rPr lang="en-US" sz="900" dirty="0"/>
              <a:t>Mezirow, J. (2009). Transformative learning theory. In J. Mezirow, and E. W. Taylor (Eds), </a:t>
            </a:r>
            <a:r>
              <a:rPr lang="en-US" sz="900" i="1" dirty="0"/>
              <a:t>Transformative learning in practice: Insights from community, workplace, and higher education</a:t>
            </a:r>
            <a:r>
              <a:rPr lang="en-US" sz="900" dirty="0"/>
              <a:t> (pp. 18-32).</a:t>
            </a:r>
            <a:endParaRPr lang="en-US" sz="900" dirty="0">
              <a:latin typeface="Acumin Pro" panose="020B0504020202020204"/>
            </a:endParaRPr>
          </a:p>
        </p:txBody>
      </p:sp>
    </p:spTree>
    <p:extLst>
      <p:ext uri="{BB962C8B-B14F-4D97-AF65-F5344CB8AC3E}">
        <p14:creationId xmlns:p14="http://schemas.microsoft.com/office/powerpoint/2010/main" val="1037581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9" y="0"/>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284575" y="187363"/>
              <a:ext cx="7633685" cy="588843"/>
            </a:xfrm>
            <a:prstGeom prst="rect">
              <a:avLst/>
            </a:prstGeom>
            <a:noFill/>
            <a:ln w="9525">
              <a:noFill/>
              <a:miter lim="800000"/>
              <a:headEnd/>
              <a:tailEnd/>
            </a:ln>
          </p:spPr>
          <p:txBody>
            <a:bodyPr rot="0" vert="horz" wrap="square" lIns="91440" tIns="45720" rIns="91440" bIns="45720" anchor="t" anchorCtr="0">
              <a:noAutofit/>
            </a:bodyPr>
            <a:lstStyle/>
            <a:p>
              <a:r>
                <a:rPr lang="en-US" sz="2400" cap="all" dirty="0">
                  <a:solidFill>
                    <a:schemeClr val="bg1"/>
                  </a:solidFill>
                  <a:latin typeface="Acumin Pro" panose="020B0504020202020204" pitchFamily="34" charset="77"/>
                  <a:ea typeface="Calibri" panose="020F0502020204030204" pitchFamily="34" charset="0"/>
                  <a:cs typeface="Times New Roman" panose="02020603050405020304" pitchFamily="18" charset="0"/>
                </a:rPr>
                <a:t>Self transformation</a:t>
              </a:r>
            </a:p>
          </p:txBody>
        </p:sp>
      </p:grpSp>
      <p:pic>
        <p:nvPicPr>
          <p:cNvPr id="11" name="Picture 10" descr="A close up of a sign&#10;&#10;Description automatically generated">
            <a:extLst>
              <a:ext uri="{FF2B5EF4-FFF2-40B4-BE49-F238E27FC236}">
                <a16:creationId xmlns:a16="http://schemas.microsoft.com/office/drawing/2014/main" id="{9780F927-3219-3B99-2B6C-DC01D7C5CC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graphicFrame>
        <p:nvGraphicFramePr>
          <p:cNvPr id="5" name="Diagram 4">
            <a:extLst>
              <a:ext uri="{FF2B5EF4-FFF2-40B4-BE49-F238E27FC236}">
                <a16:creationId xmlns:a16="http://schemas.microsoft.com/office/drawing/2014/main" id="{C8063448-35C4-BFEE-963D-19CDCC71E3E5}"/>
              </a:ext>
            </a:extLst>
          </p:cNvPr>
          <p:cNvGraphicFramePr/>
          <p:nvPr>
            <p:extLst>
              <p:ext uri="{D42A27DB-BD31-4B8C-83A1-F6EECF244321}">
                <p14:modId xmlns:p14="http://schemas.microsoft.com/office/powerpoint/2010/main" val="1112221151"/>
              </p:ext>
            </p:extLst>
          </p:nvPr>
        </p:nvGraphicFramePr>
        <p:xfrm>
          <a:off x="733655" y="1270860"/>
          <a:ext cx="10724689" cy="500705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95852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grpSp>
      <p:sp>
        <p:nvSpPr>
          <p:cNvPr id="5" name="TextBox 4">
            <a:extLst>
              <a:ext uri="{FF2B5EF4-FFF2-40B4-BE49-F238E27FC236}">
                <a16:creationId xmlns:a16="http://schemas.microsoft.com/office/drawing/2014/main" id="{94C9B882-8AC1-DCA1-FA34-B1E77BA57B88}"/>
              </a:ext>
            </a:extLst>
          </p:cNvPr>
          <p:cNvSpPr txBox="1"/>
          <p:nvPr/>
        </p:nvSpPr>
        <p:spPr>
          <a:xfrm>
            <a:off x="567839" y="1194660"/>
            <a:ext cx="9315197" cy="5262979"/>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Acumin Pro" panose="020B0504020202020204" pitchFamily="34" charset="0"/>
              </a:rPr>
              <a:t>What did you notice about any similarities or differences between your Transformative Learning “story” and fellow participants</a:t>
            </a:r>
            <a:r>
              <a:rPr lang="en-US" sz="2400">
                <a:latin typeface="Acumin Pro" panose="020B0504020202020204" pitchFamily="34" charset="0"/>
              </a:rPr>
              <a:t>’ stories?</a:t>
            </a:r>
            <a:br>
              <a:rPr lang="en-US" sz="2400" dirty="0">
                <a:latin typeface="Acumin Pro" panose="020B0504020202020204" pitchFamily="34" charset="0"/>
              </a:rPr>
            </a:br>
            <a:endParaRPr lang="en-US" sz="2400" dirty="0">
              <a:latin typeface="Acumin Pro" panose="020B0504020202020204" pitchFamily="34" charset="0"/>
            </a:endParaRPr>
          </a:p>
          <a:p>
            <a:pPr marL="342900" indent="-342900">
              <a:buFont typeface="Arial" panose="020B0604020202020204" pitchFamily="34" charset="0"/>
              <a:buChar char="•"/>
            </a:pPr>
            <a:r>
              <a:rPr lang="en-US" sz="2400" dirty="0">
                <a:latin typeface="Acumin Pro" panose="020B0504020202020204" pitchFamily="34" charset="0"/>
              </a:rPr>
              <a:t>What is your biggest take-away from thinking through a Transformative Learning experience in this way?</a:t>
            </a:r>
            <a:br>
              <a:rPr lang="en-US" sz="2400" dirty="0">
                <a:latin typeface="Acumin Pro" panose="020B0504020202020204" pitchFamily="34" charset="0"/>
              </a:rPr>
            </a:br>
            <a:endParaRPr lang="en-US" sz="2400" dirty="0">
              <a:latin typeface="Acumin Pro" panose="020B0504020202020204" pitchFamily="34" charset="0"/>
            </a:endParaRPr>
          </a:p>
          <a:p>
            <a:pPr marL="342900" indent="-342900">
              <a:buFont typeface="Arial" panose="020B0604020202020204" pitchFamily="34" charset="0"/>
              <a:buChar char="•"/>
            </a:pPr>
            <a:r>
              <a:rPr lang="en-US" sz="2400" dirty="0">
                <a:latin typeface="Acumin Pro" panose="020B0504020202020204" pitchFamily="34" charset="0"/>
              </a:rPr>
              <a:t>What was the most challenging thing about this activity? Why was it hard? </a:t>
            </a:r>
          </a:p>
          <a:p>
            <a:pPr marL="342900" indent="-342900">
              <a:buFont typeface="Arial" panose="020B0604020202020204" pitchFamily="34" charset="0"/>
              <a:buChar char="•"/>
            </a:pPr>
            <a:endParaRPr lang="en-US" sz="2400" dirty="0">
              <a:latin typeface="Acumin Pro" panose="020B0504020202020204" pitchFamily="34" charset="0"/>
            </a:endParaRPr>
          </a:p>
          <a:p>
            <a:pPr marL="342900" indent="-342900">
              <a:buFont typeface="Arial" panose="020B0604020202020204" pitchFamily="34" charset="0"/>
              <a:buChar char="•"/>
            </a:pPr>
            <a:r>
              <a:rPr lang="en-US" sz="2400" dirty="0">
                <a:latin typeface="Acumin Pro" panose="020B0504020202020204" pitchFamily="34" charset="0"/>
              </a:rPr>
              <a:t>Is the way your story turned out the only possible response to that disorienting dilemma? How might it have happened differently? What do you think are common reactions to transformative learning opportunities (other than growth/development)?</a:t>
            </a:r>
          </a:p>
          <a:p>
            <a:endParaRPr lang="en-US" sz="2400" dirty="0">
              <a:latin typeface="Acumin Pro" panose="020B0504020202020204" pitchFamily="34" charset="0"/>
            </a:endParaRPr>
          </a:p>
        </p:txBody>
      </p:sp>
      <p:pic>
        <p:nvPicPr>
          <p:cNvPr id="11" name="Picture 10" descr="A close up of a sign&#10;&#10;Description automatically generated">
            <a:extLst>
              <a:ext uri="{FF2B5EF4-FFF2-40B4-BE49-F238E27FC236}">
                <a16:creationId xmlns:a16="http://schemas.microsoft.com/office/drawing/2014/main" id="{9780F927-3219-3B99-2B6C-DC01D7C5CCD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2" name="Text Box 2">
            <a:extLst>
              <a:ext uri="{FF2B5EF4-FFF2-40B4-BE49-F238E27FC236}">
                <a16:creationId xmlns:a16="http://schemas.microsoft.com/office/drawing/2014/main" id="{925385D8-9664-E687-B773-CD26D14C22FF}"/>
              </a:ext>
            </a:extLst>
          </p:cNvPr>
          <p:cNvSpPr txBox="1">
            <a:spLocks noChangeArrowheads="1"/>
          </p:cNvSpPr>
          <p:nvPr/>
        </p:nvSpPr>
        <p:spPr bwMode="auto">
          <a:xfrm>
            <a:off x="4289302" y="187279"/>
            <a:ext cx="7633252" cy="588579"/>
          </a:xfrm>
          <a:prstGeom prst="rect">
            <a:avLst/>
          </a:prstGeom>
          <a:noFill/>
          <a:ln w="9525">
            <a:noFill/>
            <a:miter lim="800000"/>
            <a:headEnd/>
            <a:tailEnd/>
          </a:ln>
        </p:spPr>
        <p:txBody>
          <a:bodyPr rot="0" vert="horz" wrap="square" lIns="91440" tIns="45720" rIns="91440" bIns="45720" anchor="t" anchorCtr="0">
            <a:noAutofit/>
          </a:bodyPr>
          <a:lstStyle/>
          <a:p>
            <a:r>
              <a:rPr lang="en-US" sz="2000" cap="all" dirty="0">
                <a:solidFill>
                  <a:schemeClr val="bg1"/>
                </a:solidFill>
                <a:latin typeface="Acumin Pro" panose="020B0504020202020204" pitchFamily="34" charset="77"/>
                <a:ea typeface="Calibri" panose="020F0502020204030204" pitchFamily="34" charset="0"/>
                <a:cs typeface="Times New Roman" panose="02020603050405020304" pitchFamily="18" charset="0"/>
              </a:rPr>
              <a:t>Self transformation</a:t>
            </a:r>
          </a:p>
        </p:txBody>
      </p:sp>
    </p:spTree>
    <p:extLst>
      <p:ext uri="{BB962C8B-B14F-4D97-AF65-F5344CB8AC3E}">
        <p14:creationId xmlns:p14="http://schemas.microsoft.com/office/powerpoint/2010/main" val="25199749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4798</TotalTime>
  <Words>313</Words>
  <Application>Microsoft Office PowerPoint</Application>
  <PresentationFormat>Widescreen</PresentationFormat>
  <Paragraphs>30</Paragraphs>
  <Slides>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Acumin Pro</vt: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Purdue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Alexandra E</dc:creator>
  <cp:lastModifiedBy>Patton, Kelsey Elizabeth</cp:lastModifiedBy>
  <cp:revision>217</cp:revision>
  <dcterms:created xsi:type="dcterms:W3CDTF">2018-08-27T14:09:00Z</dcterms:created>
  <dcterms:modified xsi:type="dcterms:W3CDTF">2023-07-06T19:50:39Z</dcterms:modified>
</cp:coreProperties>
</file>