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9" r:id="rId2"/>
    <p:sldId id="374" r:id="rId3"/>
    <p:sldId id="322" r:id="rId4"/>
    <p:sldId id="373"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7A6D3"/>
    <a:srgbClr val="4954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76914" autoAdjust="0"/>
  </p:normalViewPr>
  <p:slideViewPr>
    <p:cSldViewPr snapToGrid="0">
      <p:cViewPr varScale="1">
        <p:scale>
          <a:sx n="51" d="100"/>
          <a:sy n="51" d="100"/>
        </p:scale>
        <p:origin x="10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78B4803-87A3-4BF9-94CD-9E37E779AD45}" type="doc">
      <dgm:prSet loTypeId="urn:microsoft.com/office/officeart/2008/layout/CircleAccentTimeline" loCatId="process" qsTypeId="urn:microsoft.com/office/officeart/2005/8/quickstyle/simple1" qsCatId="simple" csTypeId="urn:microsoft.com/office/officeart/2005/8/colors/accent1_2" csCatId="accent1" phldr="1"/>
      <dgm:spPr/>
      <dgm:t>
        <a:bodyPr/>
        <a:lstStyle/>
        <a:p>
          <a:endParaRPr lang="en-US"/>
        </a:p>
      </dgm:t>
    </dgm:pt>
    <dgm:pt modelId="{2EA6270A-FE23-48CA-BC47-7B64152D80DE}">
      <dgm:prSet phldrT="[Text]"/>
      <dgm:spPr/>
      <dgm:t>
        <a:bodyPr/>
        <a:lstStyle/>
        <a:p>
          <a:r>
            <a:rPr lang="en-US" dirty="0">
              <a:latin typeface="Acumin Pro" panose="020B0504020202020204" pitchFamily="34" charset="0"/>
            </a:rPr>
            <a:t>Who you were socialized to be</a:t>
          </a:r>
        </a:p>
      </dgm:t>
    </dgm:pt>
    <dgm:pt modelId="{BC9F39AA-9A84-43E4-880E-20E1F1C0B81D}" type="parTrans" cxnId="{80F23369-5996-4EC1-A1A0-849090F22E02}">
      <dgm:prSet/>
      <dgm:spPr/>
      <dgm:t>
        <a:bodyPr/>
        <a:lstStyle/>
        <a:p>
          <a:endParaRPr lang="en-US"/>
        </a:p>
      </dgm:t>
    </dgm:pt>
    <dgm:pt modelId="{5DBC61AE-C352-48E2-B331-0CC33F5265D7}" type="sibTrans" cxnId="{80F23369-5996-4EC1-A1A0-849090F22E02}">
      <dgm:prSet/>
      <dgm:spPr/>
      <dgm:t>
        <a:bodyPr/>
        <a:lstStyle/>
        <a:p>
          <a:endParaRPr lang="en-US"/>
        </a:p>
      </dgm:t>
    </dgm:pt>
    <dgm:pt modelId="{A4941D17-9042-439F-B838-FC5CFB4623F0}">
      <dgm:prSet phldrT="[Text]"/>
      <dgm:spPr/>
      <dgm:t>
        <a:bodyPr/>
        <a:lstStyle/>
        <a:p>
          <a:r>
            <a:rPr lang="en-US" dirty="0">
              <a:latin typeface="Acumin Pro" panose="020B0504020202020204" pitchFamily="34" charset="0"/>
            </a:rPr>
            <a:t>Your unthinking assumptions</a:t>
          </a:r>
        </a:p>
      </dgm:t>
    </dgm:pt>
    <dgm:pt modelId="{C3550DB5-3B97-4991-9F60-2767A92CB0EA}" type="parTrans" cxnId="{A3685405-88C0-4D05-B2B1-856795BD0F7A}">
      <dgm:prSet/>
      <dgm:spPr/>
      <dgm:t>
        <a:bodyPr/>
        <a:lstStyle/>
        <a:p>
          <a:endParaRPr lang="en-US"/>
        </a:p>
      </dgm:t>
    </dgm:pt>
    <dgm:pt modelId="{B8B9ABD7-E568-47E5-8BFB-CA1B3A2DDC0F}" type="sibTrans" cxnId="{A3685405-88C0-4D05-B2B1-856795BD0F7A}">
      <dgm:prSet/>
      <dgm:spPr/>
      <dgm:t>
        <a:bodyPr/>
        <a:lstStyle/>
        <a:p>
          <a:endParaRPr lang="en-US"/>
        </a:p>
      </dgm:t>
    </dgm:pt>
    <dgm:pt modelId="{78D3B1A5-2E3F-4DC0-9F7A-815306CB8E63}">
      <dgm:prSet phldrT="[Text]"/>
      <dgm:spPr/>
      <dgm:t>
        <a:bodyPr/>
        <a:lstStyle/>
        <a:p>
          <a:r>
            <a:rPr lang="en-US" dirty="0">
              <a:latin typeface="Acumin Pro" panose="020B0504020202020204" pitchFamily="34" charset="0"/>
            </a:rPr>
            <a:t>Your habitual behaviors</a:t>
          </a:r>
        </a:p>
      </dgm:t>
    </dgm:pt>
    <dgm:pt modelId="{730945CD-8411-4EC9-8C55-C6028C447298}" type="parTrans" cxnId="{C302C663-567A-464C-AE20-D39127142BB2}">
      <dgm:prSet/>
      <dgm:spPr/>
      <dgm:t>
        <a:bodyPr/>
        <a:lstStyle/>
        <a:p>
          <a:endParaRPr lang="en-US"/>
        </a:p>
      </dgm:t>
    </dgm:pt>
    <dgm:pt modelId="{51E1BE5C-92AA-4CB3-A9EA-63C81E9ACB4D}" type="sibTrans" cxnId="{C302C663-567A-464C-AE20-D39127142BB2}">
      <dgm:prSet/>
      <dgm:spPr/>
      <dgm:t>
        <a:bodyPr/>
        <a:lstStyle/>
        <a:p>
          <a:endParaRPr lang="en-US"/>
        </a:p>
      </dgm:t>
    </dgm:pt>
    <dgm:pt modelId="{60019045-43C3-478E-8342-23CA7F8C3F42}">
      <dgm:prSet phldrT="[Text]"/>
      <dgm:spPr/>
      <dgm:t>
        <a:bodyPr/>
        <a:lstStyle/>
        <a:p>
          <a:r>
            <a:rPr lang="en-US" dirty="0">
              <a:latin typeface="Acumin Pro" panose="020B0504020202020204" pitchFamily="34" charset="0"/>
            </a:rPr>
            <a:t>Disorienting dilemma</a:t>
          </a:r>
        </a:p>
      </dgm:t>
    </dgm:pt>
    <dgm:pt modelId="{C38A459D-EABE-47D5-9FDD-AF9F32D81E4D}" type="parTrans" cxnId="{68C320DD-545E-42E7-801D-56C025F03CA3}">
      <dgm:prSet/>
      <dgm:spPr/>
      <dgm:t>
        <a:bodyPr/>
        <a:lstStyle/>
        <a:p>
          <a:endParaRPr lang="en-US"/>
        </a:p>
      </dgm:t>
    </dgm:pt>
    <dgm:pt modelId="{5B78033B-66A2-4C7A-A6A4-5EE1E366EC5C}" type="sibTrans" cxnId="{68C320DD-545E-42E7-801D-56C025F03CA3}">
      <dgm:prSet/>
      <dgm:spPr/>
      <dgm:t>
        <a:bodyPr/>
        <a:lstStyle/>
        <a:p>
          <a:endParaRPr lang="en-US"/>
        </a:p>
      </dgm:t>
    </dgm:pt>
    <dgm:pt modelId="{A5C29D51-FCAB-404A-BAC3-A01DCE5AEF77}">
      <dgm:prSet phldrT="[Text]"/>
      <dgm:spPr/>
      <dgm:t>
        <a:bodyPr/>
        <a:lstStyle/>
        <a:p>
          <a:r>
            <a:rPr lang="en-US" dirty="0">
              <a:latin typeface="Acumin Pro" panose="020B0504020202020204" pitchFamily="34" charset="0"/>
            </a:rPr>
            <a:t>What you reflected on</a:t>
          </a:r>
        </a:p>
      </dgm:t>
    </dgm:pt>
    <dgm:pt modelId="{2918E7D6-EA24-491F-BC6E-A0651C5DC8A2}" type="parTrans" cxnId="{1146047E-E1B8-4475-B329-B509DAD8A33B}">
      <dgm:prSet/>
      <dgm:spPr/>
      <dgm:t>
        <a:bodyPr/>
        <a:lstStyle/>
        <a:p>
          <a:endParaRPr lang="en-US"/>
        </a:p>
      </dgm:t>
    </dgm:pt>
    <dgm:pt modelId="{EF9C59A9-6B60-4ACA-8292-0F80A6BE1F54}" type="sibTrans" cxnId="{1146047E-E1B8-4475-B329-B509DAD8A33B}">
      <dgm:prSet/>
      <dgm:spPr/>
      <dgm:t>
        <a:bodyPr/>
        <a:lstStyle/>
        <a:p>
          <a:endParaRPr lang="en-US"/>
        </a:p>
      </dgm:t>
    </dgm:pt>
    <dgm:pt modelId="{693DC448-8231-444D-9DB3-099C6E576C08}">
      <dgm:prSet phldrT="[Text]"/>
      <dgm:spPr/>
      <dgm:t>
        <a:bodyPr/>
        <a:lstStyle/>
        <a:p>
          <a:r>
            <a:rPr lang="en-US" dirty="0">
              <a:latin typeface="Acumin Pro" panose="020B0504020202020204" pitchFamily="34" charset="0"/>
            </a:rPr>
            <a:t>How you moved forward with intention</a:t>
          </a:r>
        </a:p>
      </dgm:t>
    </dgm:pt>
    <dgm:pt modelId="{E698667D-09CC-4E20-9661-F54F648ED6DE}" type="parTrans" cxnId="{67EB595C-50E2-43BB-BA25-1E19FA33328A}">
      <dgm:prSet/>
      <dgm:spPr/>
      <dgm:t>
        <a:bodyPr/>
        <a:lstStyle/>
        <a:p>
          <a:endParaRPr lang="en-US"/>
        </a:p>
      </dgm:t>
    </dgm:pt>
    <dgm:pt modelId="{08E734EE-B4C8-4985-8C29-9DAC92744700}" type="sibTrans" cxnId="{67EB595C-50E2-43BB-BA25-1E19FA33328A}">
      <dgm:prSet/>
      <dgm:spPr/>
      <dgm:t>
        <a:bodyPr/>
        <a:lstStyle/>
        <a:p>
          <a:endParaRPr lang="en-US"/>
        </a:p>
      </dgm:t>
    </dgm:pt>
    <dgm:pt modelId="{2E8B0432-4B71-467F-89B9-3072B7D15BBD}">
      <dgm:prSet phldrT="[Text]"/>
      <dgm:spPr/>
      <dgm:t>
        <a:bodyPr/>
        <a:lstStyle/>
        <a:p>
          <a:r>
            <a:rPr lang="en-US" dirty="0">
              <a:latin typeface="Acumin Pro" panose="020B0504020202020204" pitchFamily="34" charset="0"/>
            </a:rPr>
            <a:t>Who you are now</a:t>
          </a:r>
        </a:p>
      </dgm:t>
    </dgm:pt>
    <dgm:pt modelId="{D6DE1ADD-18DE-4B0E-A88A-1448258154A8}" type="parTrans" cxnId="{B4F8DFF5-B1D2-4065-AE5F-BC2FC0DBFE8F}">
      <dgm:prSet/>
      <dgm:spPr/>
      <dgm:t>
        <a:bodyPr/>
        <a:lstStyle/>
        <a:p>
          <a:endParaRPr lang="en-US"/>
        </a:p>
      </dgm:t>
    </dgm:pt>
    <dgm:pt modelId="{A0F3C40B-E8BA-44C8-B82A-A51CECFAE54D}" type="sibTrans" cxnId="{B4F8DFF5-B1D2-4065-AE5F-BC2FC0DBFE8F}">
      <dgm:prSet/>
      <dgm:spPr/>
      <dgm:t>
        <a:bodyPr/>
        <a:lstStyle/>
        <a:p>
          <a:endParaRPr lang="en-US"/>
        </a:p>
      </dgm:t>
    </dgm:pt>
    <dgm:pt modelId="{13B29518-AD07-409E-AA2D-C63EE99EE131}">
      <dgm:prSet phldrT="[Text]"/>
      <dgm:spPr/>
      <dgm:t>
        <a:bodyPr/>
        <a:lstStyle/>
        <a:p>
          <a:r>
            <a:rPr lang="en-US" dirty="0">
              <a:latin typeface="Acumin Pro" panose="020B0504020202020204" pitchFamily="34" charset="0"/>
            </a:rPr>
            <a:t>Your gut reactions</a:t>
          </a:r>
        </a:p>
      </dgm:t>
    </dgm:pt>
    <dgm:pt modelId="{29621AC3-922B-479B-A256-13ECCD4424FD}" type="parTrans" cxnId="{DDD01559-F827-4D0B-ABCA-2FF72025B959}">
      <dgm:prSet/>
      <dgm:spPr/>
      <dgm:t>
        <a:bodyPr/>
        <a:lstStyle/>
        <a:p>
          <a:endParaRPr lang="en-US"/>
        </a:p>
      </dgm:t>
    </dgm:pt>
    <dgm:pt modelId="{3F30609A-A24C-4D25-9449-B27E67756356}" type="sibTrans" cxnId="{DDD01559-F827-4D0B-ABCA-2FF72025B959}">
      <dgm:prSet/>
      <dgm:spPr/>
      <dgm:t>
        <a:bodyPr/>
        <a:lstStyle/>
        <a:p>
          <a:endParaRPr lang="en-US"/>
        </a:p>
      </dgm:t>
    </dgm:pt>
    <dgm:pt modelId="{98105278-A201-4790-BB2F-E7D9165161D5}" type="pres">
      <dgm:prSet presAssocID="{278B4803-87A3-4BF9-94CD-9E37E779AD45}" presName="Name0" presStyleCnt="0">
        <dgm:presLayoutVars>
          <dgm:dir/>
        </dgm:presLayoutVars>
      </dgm:prSet>
      <dgm:spPr/>
    </dgm:pt>
    <dgm:pt modelId="{27516EC3-EC83-4525-880F-47ADF4A80E1B}" type="pres">
      <dgm:prSet presAssocID="{2EA6270A-FE23-48CA-BC47-7B64152D80DE}" presName="parComposite" presStyleCnt="0"/>
      <dgm:spPr/>
    </dgm:pt>
    <dgm:pt modelId="{74F9CE83-ADCF-4718-8069-6F7E50231CE6}" type="pres">
      <dgm:prSet presAssocID="{2EA6270A-FE23-48CA-BC47-7B64152D80DE}" presName="parBigCircle" presStyleLbl="node0" presStyleIdx="0" presStyleCnt="3"/>
      <dgm:spPr/>
    </dgm:pt>
    <dgm:pt modelId="{922A9455-7707-43D9-8D80-96D3B46BD142}" type="pres">
      <dgm:prSet presAssocID="{2EA6270A-FE23-48CA-BC47-7B64152D80DE}" presName="parTx" presStyleLbl="revTx" presStyleIdx="0" presStyleCnt="13"/>
      <dgm:spPr/>
    </dgm:pt>
    <dgm:pt modelId="{7FDE4C57-7477-4878-A11D-FE6CDB57B325}" type="pres">
      <dgm:prSet presAssocID="{2EA6270A-FE23-48CA-BC47-7B64152D80DE}" presName="bSpace" presStyleCnt="0"/>
      <dgm:spPr/>
    </dgm:pt>
    <dgm:pt modelId="{392F684E-B0FE-4C7C-91D3-78B2C1A9B553}" type="pres">
      <dgm:prSet presAssocID="{2EA6270A-FE23-48CA-BC47-7B64152D80DE}" presName="parBackupNorm" presStyleCnt="0"/>
      <dgm:spPr/>
    </dgm:pt>
    <dgm:pt modelId="{967E5D2E-BA9B-4E19-A5B0-D6A7E0584106}" type="pres">
      <dgm:prSet presAssocID="{5DBC61AE-C352-48E2-B331-0CC33F5265D7}" presName="parSpace" presStyleCnt="0"/>
      <dgm:spPr/>
    </dgm:pt>
    <dgm:pt modelId="{AF0C5258-78E6-428E-859E-0DAAF03C8CA2}" type="pres">
      <dgm:prSet presAssocID="{A4941D17-9042-439F-B838-FC5CFB4623F0}" presName="desBackupLeftNorm" presStyleCnt="0"/>
      <dgm:spPr/>
    </dgm:pt>
    <dgm:pt modelId="{92A867B5-C377-4ED8-B604-4D44EEB04B16}" type="pres">
      <dgm:prSet presAssocID="{A4941D17-9042-439F-B838-FC5CFB4623F0}" presName="desComposite" presStyleCnt="0"/>
      <dgm:spPr/>
    </dgm:pt>
    <dgm:pt modelId="{2E127CCC-DA03-48EF-B8AA-85FB6EBAD5DA}" type="pres">
      <dgm:prSet presAssocID="{A4941D17-9042-439F-B838-FC5CFB4623F0}" presName="desCircle" presStyleLbl="node1" presStyleIdx="0" presStyleCnt="5"/>
      <dgm:spPr/>
    </dgm:pt>
    <dgm:pt modelId="{DB2E1F23-B533-45A1-BD6F-A2FE29164622}" type="pres">
      <dgm:prSet presAssocID="{A4941D17-9042-439F-B838-FC5CFB4623F0}" presName="chTx" presStyleLbl="revTx" presStyleIdx="1" presStyleCnt="13"/>
      <dgm:spPr/>
    </dgm:pt>
    <dgm:pt modelId="{6E66D52D-703B-428A-92A4-9FBB33CA0AF5}" type="pres">
      <dgm:prSet presAssocID="{A4941D17-9042-439F-B838-FC5CFB4623F0}" presName="desTx" presStyleLbl="revTx" presStyleIdx="2" presStyleCnt="13">
        <dgm:presLayoutVars>
          <dgm:bulletEnabled val="1"/>
        </dgm:presLayoutVars>
      </dgm:prSet>
      <dgm:spPr/>
    </dgm:pt>
    <dgm:pt modelId="{2D88416E-8482-4C12-9AD0-0346A6B8DBC6}" type="pres">
      <dgm:prSet presAssocID="{A4941D17-9042-439F-B838-FC5CFB4623F0}" presName="desBackupRightNorm" presStyleCnt="0"/>
      <dgm:spPr/>
    </dgm:pt>
    <dgm:pt modelId="{6EFDE33A-A0F7-4299-88B0-4527FB49497D}" type="pres">
      <dgm:prSet presAssocID="{B8B9ABD7-E568-47E5-8BFB-CA1B3A2DDC0F}" presName="desSpace" presStyleCnt="0"/>
      <dgm:spPr/>
    </dgm:pt>
    <dgm:pt modelId="{F6735360-C6A2-4E9E-B274-6ECC0F5775AC}" type="pres">
      <dgm:prSet presAssocID="{13B29518-AD07-409E-AA2D-C63EE99EE131}" presName="desBackupLeftNorm" presStyleCnt="0"/>
      <dgm:spPr/>
    </dgm:pt>
    <dgm:pt modelId="{276F8723-C84A-40BC-807B-EC7CEDEE0679}" type="pres">
      <dgm:prSet presAssocID="{13B29518-AD07-409E-AA2D-C63EE99EE131}" presName="desComposite" presStyleCnt="0"/>
      <dgm:spPr/>
    </dgm:pt>
    <dgm:pt modelId="{C9ECF423-FF22-4D19-8A41-98AF4DD7F581}" type="pres">
      <dgm:prSet presAssocID="{13B29518-AD07-409E-AA2D-C63EE99EE131}" presName="desCircle" presStyleLbl="node1" presStyleIdx="1" presStyleCnt="5"/>
      <dgm:spPr/>
    </dgm:pt>
    <dgm:pt modelId="{E3F4AC02-8510-4566-8691-6EA4B207B45E}" type="pres">
      <dgm:prSet presAssocID="{13B29518-AD07-409E-AA2D-C63EE99EE131}" presName="chTx" presStyleLbl="revTx" presStyleIdx="3" presStyleCnt="13"/>
      <dgm:spPr/>
    </dgm:pt>
    <dgm:pt modelId="{2EAEC7BB-6724-4A2C-AB97-0F3B0BAF273B}" type="pres">
      <dgm:prSet presAssocID="{13B29518-AD07-409E-AA2D-C63EE99EE131}" presName="desTx" presStyleLbl="revTx" presStyleIdx="4" presStyleCnt="13">
        <dgm:presLayoutVars>
          <dgm:bulletEnabled val="1"/>
        </dgm:presLayoutVars>
      </dgm:prSet>
      <dgm:spPr/>
    </dgm:pt>
    <dgm:pt modelId="{F3D7FD32-DBD4-41F6-BB27-06AAACF94669}" type="pres">
      <dgm:prSet presAssocID="{13B29518-AD07-409E-AA2D-C63EE99EE131}" presName="desBackupRightNorm" presStyleCnt="0"/>
      <dgm:spPr/>
    </dgm:pt>
    <dgm:pt modelId="{831ACF2B-61BE-4B17-AF7F-2EF4E0412085}" type="pres">
      <dgm:prSet presAssocID="{3F30609A-A24C-4D25-9449-B27E67756356}" presName="desSpace" presStyleCnt="0"/>
      <dgm:spPr/>
    </dgm:pt>
    <dgm:pt modelId="{52E5BAB0-C5CC-4D57-8699-58E7CBEBF853}" type="pres">
      <dgm:prSet presAssocID="{78D3B1A5-2E3F-4DC0-9F7A-815306CB8E63}" presName="desBackupLeftNorm" presStyleCnt="0"/>
      <dgm:spPr/>
    </dgm:pt>
    <dgm:pt modelId="{E8ED3E3A-574D-48F2-A095-E07135229C16}" type="pres">
      <dgm:prSet presAssocID="{78D3B1A5-2E3F-4DC0-9F7A-815306CB8E63}" presName="desComposite" presStyleCnt="0"/>
      <dgm:spPr/>
    </dgm:pt>
    <dgm:pt modelId="{D290DF4F-097A-4FCD-B776-F4F2FE1D90AC}" type="pres">
      <dgm:prSet presAssocID="{78D3B1A5-2E3F-4DC0-9F7A-815306CB8E63}" presName="desCircle" presStyleLbl="node1" presStyleIdx="2" presStyleCnt="5"/>
      <dgm:spPr/>
    </dgm:pt>
    <dgm:pt modelId="{B1D830D1-57B6-4615-BF82-7F9961057073}" type="pres">
      <dgm:prSet presAssocID="{78D3B1A5-2E3F-4DC0-9F7A-815306CB8E63}" presName="chTx" presStyleLbl="revTx" presStyleIdx="5" presStyleCnt="13"/>
      <dgm:spPr/>
    </dgm:pt>
    <dgm:pt modelId="{61D6880F-FA2B-42EC-A659-CFD9859BD495}" type="pres">
      <dgm:prSet presAssocID="{78D3B1A5-2E3F-4DC0-9F7A-815306CB8E63}" presName="desTx" presStyleLbl="revTx" presStyleIdx="6" presStyleCnt="13">
        <dgm:presLayoutVars>
          <dgm:bulletEnabled val="1"/>
        </dgm:presLayoutVars>
      </dgm:prSet>
      <dgm:spPr/>
    </dgm:pt>
    <dgm:pt modelId="{13A31D3F-E888-4752-A752-F48F2EB97404}" type="pres">
      <dgm:prSet presAssocID="{78D3B1A5-2E3F-4DC0-9F7A-815306CB8E63}" presName="desBackupRightNorm" presStyleCnt="0"/>
      <dgm:spPr/>
    </dgm:pt>
    <dgm:pt modelId="{AB4978E0-1CCA-4095-ABBA-1F58E58BD377}" type="pres">
      <dgm:prSet presAssocID="{51E1BE5C-92AA-4CB3-A9EA-63C81E9ACB4D}" presName="desSpace" presStyleCnt="0"/>
      <dgm:spPr/>
    </dgm:pt>
    <dgm:pt modelId="{8CB7EF29-B97C-4004-9482-20CDF936CA73}" type="pres">
      <dgm:prSet presAssocID="{60019045-43C3-478E-8342-23CA7F8C3F42}" presName="parComposite" presStyleCnt="0"/>
      <dgm:spPr/>
    </dgm:pt>
    <dgm:pt modelId="{73EF1852-5E19-421B-BA13-44B8E9B1C7E6}" type="pres">
      <dgm:prSet presAssocID="{60019045-43C3-478E-8342-23CA7F8C3F42}" presName="parBigCircle" presStyleLbl="node0" presStyleIdx="1" presStyleCnt="3"/>
      <dgm:spPr>
        <a:solidFill>
          <a:srgbClr val="CC042A"/>
        </a:solidFill>
      </dgm:spPr>
    </dgm:pt>
    <dgm:pt modelId="{2C44DC2C-22B2-4D6C-B9D8-C5B8709E3ED4}" type="pres">
      <dgm:prSet presAssocID="{60019045-43C3-478E-8342-23CA7F8C3F42}" presName="parTx" presStyleLbl="revTx" presStyleIdx="7" presStyleCnt="13"/>
      <dgm:spPr/>
    </dgm:pt>
    <dgm:pt modelId="{627A4068-C545-4008-862D-C85165937488}" type="pres">
      <dgm:prSet presAssocID="{60019045-43C3-478E-8342-23CA7F8C3F42}" presName="bSpace" presStyleCnt="0"/>
      <dgm:spPr/>
    </dgm:pt>
    <dgm:pt modelId="{1805E056-0EFE-49EA-8D28-0A933774F4C3}" type="pres">
      <dgm:prSet presAssocID="{60019045-43C3-478E-8342-23CA7F8C3F42}" presName="parBackupNorm" presStyleCnt="0"/>
      <dgm:spPr/>
    </dgm:pt>
    <dgm:pt modelId="{3D160EA0-4D8B-43E5-BBCC-5567A90AB064}" type="pres">
      <dgm:prSet presAssocID="{5B78033B-66A2-4C7A-A6A4-5EE1E366EC5C}" presName="parSpace" presStyleCnt="0"/>
      <dgm:spPr/>
    </dgm:pt>
    <dgm:pt modelId="{D25A7773-EDA8-4667-9B53-EC9FF2545BC9}" type="pres">
      <dgm:prSet presAssocID="{A5C29D51-FCAB-404A-BAC3-A01DCE5AEF77}" presName="desBackupLeftNorm" presStyleCnt="0"/>
      <dgm:spPr/>
    </dgm:pt>
    <dgm:pt modelId="{FE6DB85F-9FFF-4FE7-A534-6AC08342A4D7}" type="pres">
      <dgm:prSet presAssocID="{A5C29D51-FCAB-404A-BAC3-A01DCE5AEF77}" presName="desComposite" presStyleCnt="0"/>
      <dgm:spPr/>
    </dgm:pt>
    <dgm:pt modelId="{4210B154-DF3C-493A-B5B5-8516FB37AEE6}" type="pres">
      <dgm:prSet presAssocID="{A5C29D51-FCAB-404A-BAC3-A01DCE5AEF77}" presName="desCircle" presStyleLbl="node1" presStyleIdx="3" presStyleCnt="5"/>
      <dgm:spPr>
        <a:solidFill>
          <a:srgbClr val="CD3B73"/>
        </a:solidFill>
      </dgm:spPr>
    </dgm:pt>
    <dgm:pt modelId="{F61B699E-322A-4210-A29D-BEB1551EA0FB}" type="pres">
      <dgm:prSet presAssocID="{A5C29D51-FCAB-404A-BAC3-A01DCE5AEF77}" presName="chTx" presStyleLbl="revTx" presStyleIdx="8" presStyleCnt="13"/>
      <dgm:spPr/>
    </dgm:pt>
    <dgm:pt modelId="{0A0F2498-E6CD-43F8-AFC2-1A0AEA02654F}" type="pres">
      <dgm:prSet presAssocID="{A5C29D51-FCAB-404A-BAC3-A01DCE5AEF77}" presName="desTx" presStyleLbl="revTx" presStyleIdx="9" presStyleCnt="13">
        <dgm:presLayoutVars>
          <dgm:bulletEnabled val="1"/>
        </dgm:presLayoutVars>
      </dgm:prSet>
      <dgm:spPr/>
    </dgm:pt>
    <dgm:pt modelId="{DE3DAB09-F3AD-4E95-9994-D96C6E542110}" type="pres">
      <dgm:prSet presAssocID="{A5C29D51-FCAB-404A-BAC3-A01DCE5AEF77}" presName="desBackupRightNorm" presStyleCnt="0"/>
      <dgm:spPr/>
    </dgm:pt>
    <dgm:pt modelId="{08299B54-49EE-41E6-8803-BE660E7E81D9}" type="pres">
      <dgm:prSet presAssocID="{EF9C59A9-6B60-4ACA-8292-0F80A6BE1F54}" presName="desSpace" presStyleCnt="0"/>
      <dgm:spPr/>
    </dgm:pt>
    <dgm:pt modelId="{80597174-FEA1-4AC8-BFC9-10136425FD7B}" type="pres">
      <dgm:prSet presAssocID="{693DC448-8231-444D-9DB3-099C6E576C08}" presName="desBackupLeftNorm" presStyleCnt="0"/>
      <dgm:spPr/>
    </dgm:pt>
    <dgm:pt modelId="{FE82D84F-05C0-4528-A0DD-E4CB4B139650}" type="pres">
      <dgm:prSet presAssocID="{693DC448-8231-444D-9DB3-099C6E576C08}" presName="desComposite" presStyleCnt="0"/>
      <dgm:spPr/>
    </dgm:pt>
    <dgm:pt modelId="{3851510D-9BC9-4218-8006-A5301D3709A2}" type="pres">
      <dgm:prSet presAssocID="{693DC448-8231-444D-9DB3-099C6E576C08}" presName="desCircle" presStyleLbl="node1" presStyleIdx="4" presStyleCnt="5"/>
      <dgm:spPr>
        <a:solidFill>
          <a:srgbClr val="BA4E99"/>
        </a:solidFill>
      </dgm:spPr>
    </dgm:pt>
    <dgm:pt modelId="{FF835FF9-9E76-4CDC-9C9F-0FD4DC5C6F0F}" type="pres">
      <dgm:prSet presAssocID="{693DC448-8231-444D-9DB3-099C6E576C08}" presName="chTx" presStyleLbl="revTx" presStyleIdx="10" presStyleCnt="13"/>
      <dgm:spPr/>
    </dgm:pt>
    <dgm:pt modelId="{DA82880E-8DC3-4DBF-8B44-5CF976574933}" type="pres">
      <dgm:prSet presAssocID="{693DC448-8231-444D-9DB3-099C6E576C08}" presName="desTx" presStyleLbl="revTx" presStyleIdx="11" presStyleCnt="13">
        <dgm:presLayoutVars>
          <dgm:bulletEnabled val="1"/>
        </dgm:presLayoutVars>
      </dgm:prSet>
      <dgm:spPr/>
    </dgm:pt>
    <dgm:pt modelId="{736EAE68-21A0-4443-AC00-4AD1A0CCB4E0}" type="pres">
      <dgm:prSet presAssocID="{693DC448-8231-444D-9DB3-099C6E576C08}" presName="desBackupRightNorm" presStyleCnt="0"/>
      <dgm:spPr/>
    </dgm:pt>
    <dgm:pt modelId="{32EAD291-BA2E-4CBB-B286-0883B8C5BBE7}" type="pres">
      <dgm:prSet presAssocID="{08E734EE-B4C8-4985-8C29-9DAC92744700}" presName="desSpace" presStyleCnt="0"/>
      <dgm:spPr/>
    </dgm:pt>
    <dgm:pt modelId="{2C0304BB-C585-4338-9E73-9568DE6EE857}" type="pres">
      <dgm:prSet presAssocID="{2E8B0432-4B71-467F-89B9-3072B7D15BBD}" presName="parComposite" presStyleCnt="0"/>
      <dgm:spPr/>
    </dgm:pt>
    <dgm:pt modelId="{09BDF98B-9585-4626-B969-B06779695D14}" type="pres">
      <dgm:prSet presAssocID="{2E8B0432-4B71-467F-89B9-3072B7D15BBD}" presName="parBigCircle" presStyleLbl="node0" presStyleIdx="2" presStyleCnt="3"/>
      <dgm:spPr>
        <a:solidFill>
          <a:srgbClr val="9954CC"/>
        </a:solidFill>
      </dgm:spPr>
    </dgm:pt>
    <dgm:pt modelId="{C8020700-CCDD-4238-99F4-E455B60043E6}" type="pres">
      <dgm:prSet presAssocID="{2E8B0432-4B71-467F-89B9-3072B7D15BBD}" presName="parTx" presStyleLbl="revTx" presStyleIdx="12" presStyleCnt="13"/>
      <dgm:spPr/>
    </dgm:pt>
    <dgm:pt modelId="{637CC383-1EFA-44D3-9584-25C452CAD6D0}" type="pres">
      <dgm:prSet presAssocID="{2E8B0432-4B71-467F-89B9-3072B7D15BBD}" presName="bSpace" presStyleCnt="0"/>
      <dgm:spPr/>
    </dgm:pt>
    <dgm:pt modelId="{DA79F761-23E3-4A86-8C22-689E99F75DB1}" type="pres">
      <dgm:prSet presAssocID="{2E8B0432-4B71-467F-89B9-3072B7D15BBD}" presName="parBackupNorm" presStyleCnt="0"/>
      <dgm:spPr/>
    </dgm:pt>
    <dgm:pt modelId="{3C9D96B3-0F99-460A-BC27-9AB5F00174DA}" type="pres">
      <dgm:prSet presAssocID="{A0F3C40B-E8BA-44C8-B82A-A51CECFAE54D}" presName="parSpace" presStyleCnt="0"/>
      <dgm:spPr/>
    </dgm:pt>
  </dgm:ptLst>
  <dgm:cxnLst>
    <dgm:cxn modelId="{A3685405-88C0-4D05-B2B1-856795BD0F7A}" srcId="{2EA6270A-FE23-48CA-BC47-7B64152D80DE}" destId="{A4941D17-9042-439F-B838-FC5CFB4623F0}" srcOrd="0" destOrd="0" parTransId="{C3550DB5-3B97-4991-9F60-2767A92CB0EA}" sibTransId="{B8B9ABD7-E568-47E5-8BFB-CA1B3A2DDC0F}"/>
    <dgm:cxn modelId="{83203231-4995-48E1-8706-4211B1A8E1DD}" type="presOf" srcId="{2EA6270A-FE23-48CA-BC47-7B64152D80DE}" destId="{922A9455-7707-43D9-8D80-96D3B46BD142}" srcOrd="0" destOrd="0" presId="urn:microsoft.com/office/officeart/2008/layout/CircleAccentTimeline"/>
    <dgm:cxn modelId="{67EB595C-50E2-43BB-BA25-1E19FA33328A}" srcId="{60019045-43C3-478E-8342-23CA7F8C3F42}" destId="{693DC448-8231-444D-9DB3-099C6E576C08}" srcOrd="1" destOrd="0" parTransId="{E698667D-09CC-4E20-9661-F54F648ED6DE}" sibTransId="{08E734EE-B4C8-4985-8C29-9DAC92744700}"/>
    <dgm:cxn modelId="{C302C663-567A-464C-AE20-D39127142BB2}" srcId="{2EA6270A-FE23-48CA-BC47-7B64152D80DE}" destId="{78D3B1A5-2E3F-4DC0-9F7A-815306CB8E63}" srcOrd="2" destOrd="0" parTransId="{730945CD-8411-4EC9-8C55-C6028C447298}" sibTransId="{51E1BE5C-92AA-4CB3-A9EA-63C81E9ACB4D}"/>
    <dgm:cxn modelId="{80F23369-5996-4EC1-A1A0-849090F22E02}" srcId="{278B4803-87A3-4BF9-94CD-9E37E779AD45}" destId="{2EA6270A-FE23-48CA-BC47-7B64152D80DE}" srcOrd="0" destOrd="0" parTransId="{BC9F39AA-9A84-43E4-880E-20E1F1C0B81D}" sibTransId="{5DBC61AE-C352-48E2-B331-0CC33F5265D7}"/>
    <dgm:cxn modelId="{7DBDE851-11F5-4E90-8663-422B82838837}" type="presOf" srcId="{A4941D17-9042-439F-B838-FC5CFB4623F0}" destId="{DB2E1F23-B533-45A1-BD6F-A2FE29164622}" srcOrd="0" destOrd="0" presId="urn:microsoft.com/office/officeart/2008/layout/CircleAccentTimeline"/>
    <dgm:cxn modelId="{DDD01559-F827-4D0B-ABCA-2FF72025B959}" srcId="{2EA6270A-FE23-48CA-BC47-7B64152D80DE}" destId="{13B29518-AD07-409E-AA2D-C63EE99EE131}" srcOrd="1" destOrd="0" parTransId="{29621AC3-922B-479B-A256-13ECCD4424FD}" sibTransId="{3F30609A-A24C-4D25-9449-B27E67756356}"/>
    <dgm:cxn modelId="{1E439E5A-A7EB-4A7C-B651-B9B033657997}" type="presOf" srcId="{60019045-43C3-478E-8342-23CA7F8C3F42}" destId="{2C44DC2C-22B2-4D6C-B9D8-C5B8709E3ED4}" srcOrd="0" destOrd="0" presId="urn:microsoft.com/office/officeart/2008/layout/CircleAccentTimeline"/>
    <dgm:cxn modelId="{1146047E-E1B8-4475-B329-B509DAD8A33B}" srcId="{60019045-43C3-478E-8342-23CA7F8C3F42}" destId="{A5C29D51-FCAB-404A-BAC3-A01DCE5AEF77}" srcOrd="0" destOrd="0" parTransId="{2918E7D6-EA24-491F-BC6E-A0651C5DC8A2}" sibTransId="{EF9C59A9-6B60-4ACA-8292-0F80A6BE1F54}"/>
    <dgm:cxn modelId="{B2D9B385-89DD-41F6-968D-FCA555050335}" type="presOf" srcId="{2E8B0432-4B71-467F-89B9-3072B7D15BBD}" destId="{C8020700-CCDD-4238-99F4-E455B60043E6}" srcOrd="0" destOrd="0" presId="urn:microsoft.com/office/officeart/2008/layout/CircleAccentTimeline"/>
    <dgm:cxn modelId="{54DB8A87-7EC1-45C8-BC20-3A41CD49B41C}" type="presOf" srcId="{A5C29D51-FCAB-404A-BAC3-A01DCE5AEF77}" destId="{F61B699E-322A-4210-A29D-BEB1551EA0FB}" srcOrd="0" destOrd="0" presId="urn:microsoft.com/office/officeart/2008/layout/CircleAccentTimeline"/>
    <dgm:cxn modelId="{54508B98-D0A6-40B0-8E03-4F393FABFEEA}" type="presOf" srcId="{278B4803-87A3-4BF9-94CD-9E37E779AD45}" destId="{98105278-A201-4790-BB2F-E7D9165161D5}" srcOrd="0" destOrd="0" presId="urn:microsoft.com/office/officeart/2008/layout/CircleAccentTimeline"/>
    <dgm:cxn modelId="{5ECD749B-4CF5-4845-8BFA-3C95629EE595}" type="presOf" srcId="{78D3B1A5-2E3F-4DC0-9F7A-815306CB8E63}" destId="{B1D830D1-57B6-4615-BF82-7F9961057073}" srcOrd="0" destOrd="0" presId="urn:microsoft.com/office/officeart/2008/layout/CircleAccentTimeline"/>
    <dgm:cxn modelId="{E8AE8FD6-946E-4F93-9D33-A3876D585191}" type="presOf" srcId="{13B29518-AD07-409E-AA2D-C63EE99EE131}" destId="{E3F4AC02-8510-4566-8691-6EA4B207B45E}" srcOrd="0" destOrd="0" presId="urn:microsoft.com/office/officeart/2008/layout/CircleAccentTimeline"/>
    <dgm:cxn modelId="{45636FD9-BB45-44E9-BD02-D9BB0828BA8A}" type="presOf" srcId="{693DC448-8231-444D-9DB3-099C6E576C08}" destId="{FF835FF9-9E76-4CDC-9C9F-0FD4DC5C6F0F}" srcOrd="0" destOrd="0" presId="urn:microsoft.com/office/officeart/2008/layout/CircleAccentTimeline"/>
    <dgm:cxn modelId="{68C320DD-545E-42E7-801D-56C025F03CA3}" srcId="{278B4803-87A3-4BF9-94CD-9E37E779AD45}" destId="{60019045-43C3-478E-8342-23CA7F8C3F42}" srcOrd="1" destOrd="0" parTransId="{C38A459D-EABE-47D5-9FDD-AF9F32D81E4D}" sibTransId="{5B78033B-66A2-4C7A-A6A4-5EE1E366EC5C}"/>
    <dgm:cxn modelId="{B4F8DFF5-B1D2-4065-AE5F-BC2FC0DBFE8F}" srcId="{278B4803-87A3-4BF9-94CD-9E37E779AD45}" destId="{2E8B0432-4B71-467F-89B9-3072B7D15BBD}" srcOrd="2" destOrd="0" parTransId="{D6DE1ADD-18DE-4B0E-A88A-1448258154A8}" sibTransId="{A0F3C40B-E8BA-44C8-B82A-A51CECFAE54D}"/>
    <dgm:cxn modelId="{602CF634-FB26-4896-BCFE-AA540057915E}" type="presParOf" srcId="{98105278-A201-4790-BB2F-E7D9165161D5}" destId="{27516EC3-EC83-4525-880F-47ADF4A80E1B}" srcOrd="0" destOrd="0" presId="urn:microsoft.com/office/officeart/2008/layout/CircleAccentTimeline"/>
    <dgm:cxn modelId="{E3EB0267-5FA5-4F2F-B396-6CBD59C0E726}" type="presParOf" srcId="{27516EC3-EC83-4525-880F-47ADF4A80E1B}" destId="{74F9CE83-ADCF-4718-8069-6F7E50231CE6}" srcOrd="0" destOrd="0" presId="urn:microsoft.com/office/officeart/2008/layout/CircleAccentTimeline"/>
    <dgm:cxn modelId="{80FA7CE7-A840-4C7F-92D9-24206308946A}" type="presParOf" srcId="{27516EC3-EC83-4525-880F-47ADF4A80E1B}" destId="{922A9455-7707-43D9-8D80-96D3B46BD142}" srcOrd="1" destOrd="0" presId="urn:microsoft.com/office/officeart/2008/layout/CircleAccentTimeline"/>
    <dgm:cxn modelId="{EC0BFB19-D28F-456A-B904-1EC5EC3003A3}" type="presParOf" srcId="{27516EC3-EC83-4525-880F-47ADF4A80E1B}" destId="{7FDE4C57-7477-4878-A11D-FE6CDB57B325}" srcOrd="2" destOrd="0" presId="urn:microsoft.com/office/officeart/2008/layout/CircleAccentTimeline"/>
    <dgm:cxn modelId="{9F12286E-A81C-4726-A2A9-7AFE7A469286}" type="presParOf" srcId="{98105278-A201-4790-BB2F-E7D9165161D5}" destId="{392F684E-B0FE-4C7C-91D3-78B2C1A9B553}" srcOrd="1" destOrd="0" presId="urn:microsoft.com/office/officeart/2008/layout/CircleAccentTimeline"/>
    <dgm:cxn modelId="{1194B6E9-9566-4709-8E1C-15AE8AB74032}" type="presParOf" srcId="{98105278-A201-4790-BB2F-E7D9165161D5}" destId="{967E5D2E-BA9B-4E19-A5B0-D6A7E0584106}" srcOrd="2" destOrd="0" presId="urn:microsoft.com/office/officeart/2008/layout/CircleAccentTimeline"/>
    <dgm:cxn modelId="{532A9B7B-7392-4C2B-9442-8DDE6CADC3D1}" type="presParOf" srcId="{98105278-A201-4790-BB2F-E7D9165161D5}" destId="{AF0C5258-78E6-428E-859E-0DAAF03C8CA2}" srcOrd="3" destOrd="0" presId="urn:microsoft.com/office/officeart/2008/layout/CircleAccentTimeline"/>
    <dgm:cxn modelId="{6F826BE9-4346-47F2-ABAE-13E31013782B}" type="presParOf" srcId="{98105278-A201-4790-BB2F-E7D9165161D5}" destId="{92A867B5-C377-4ED8-B604-4D44EEB04B16}" srcOrd="4" destOrd="0" presId="urn:microsoft.com/office/officeart/2008/layout/CircleAccentTimeline"/>
    <dgm:cxn modelId="{D726ECFA-F9D9-4771-869A-DF0D88C37B65}" type="presParOf" srcId="{92A867B5-C377-4ED8-B604-4D44EEB04B16}" destId="{2E127CCC-DA03-48EF-B8AA-85FB6EBAD5DA}" srcOrd="0" destOrd="0" presId="urn:microsoft.com/office/officeart/2008/layout/CircleAccentTimeline"/>
    <dgm:cxn modelId="{3DC59734-A65B-466C-8C86-0F2EECA712EB}" type="presParOf" srcId="{92A867B5-C377-4ED8-B604-4D44EEB04B16}" destId="{DB2E1F23-B533-45A1-BD6F-A2FE29164622}" srcOrd="1" destOrd="0" presId="urn:microsoft.com/office/officeart/2008/layout/CircleAccentTimeline"/>
    <dgm:cxn modelId="{1A4A3FEC-A233-428B-94EF-8FB90131CF49}" type="presParOf" srcId="{92A867B5-C377-4ED8-B604-4D44EEB04B16}" destId="{6E66D52D-703B-428A-92A4-9FBB33CA0AF5}" srcOrd="2" destOrd="0" presId="urn:microsoft.com/office/officeart/2008/layout/CircleAccentTimeline"/>
    <dgm:cxn modelId="{498F3A9C-6A8D-4322-812B-798E737BCD18}" type="presParOf" srcId="{98105278-A201-4790-BB2F-E7D9165161D5}" destId="{2D88416E-8482-4C12-9AD0-0346A6B8DBC6}" srcOrd="5" destOrd="0" presId="urn:microsoft.com/office/officeart/2008/layout/CircleAccentTimeline"/>
    <dgm:cxn modelId="{F108E25C-BC34-45B3-BFCC-A778AA0C3047}" type="presParOf" srcId="{98105278-A201-4790-BB2F-E7D9165161D5}" destId="{6EFDE33A-A0F7-4299-88B0-4527FB49497D}" srcOrd="6" destOrd="0" presId="urn:microsoft.com/office/officeart/2008/layout/CircleAccentTimeline"/>
    <dgm:cxn modelId="{15D2FA8F-0433-4F45-8964-0F83F78C6D22}" type="presParOf" srcId="{98105278-A201-4790-BB2F-E7D9165161D5}" destId="{F6735360-C6A2-4E9E-B274-6ECC0F5775AC}" srcOrd="7" destOrd="0" presId="urn:microsoft.com/office/officeart/2008/layout/CircleAccentTimeline"/>
    <dgm:cxn modelId="{F5D24398-09FB-48A0-953B-C74FEFF36338}" type="presParOf" srcId="{98105278-A201-4790-BB2F-E7D9165161D5}" destId="{276F8723-C84A-40BC-807B-EC7CEDEE0679}" srcOrd="8" destOrd="0" presId="urn:microsoft.com/office/officeart/2008/layout/CircleAccentTimeline"/>
    <dgm:cxn modelId="{FACF1ABC-CCA7-4286-BAA9-D7B52D059000}" type="presParOf" srcId="{276F8723-C84A-40BC-807B-EC7CEDEE0679}" destId="{C9ECF423-FF22-4D19-8A41-98AF4DD7F581}" srcOrd="0" destOrd="0" presId="urn:microsoft.com/office/officeart/2008/layout/CircleAccentTimeline"/>
    <dgm:cxn modelId="{364AEE10-0DDF-4238-8C77-A7CE4C3A7086}" type="presParOf" srcId="{276F8723-C84A-40BC-807B-EC7CEDEE0679}" destId="{E3F4AC02-8510-4566-8691-6EA4B207B45E}" srcOrd="1" destOrd="0" presId="urn:microsoft.com/office/officeart/2008/layout/CircleAccentTimeline"/>
    <dgm:cxn modelId="{5A7E5F9B-CEBA-4F1C-B7E5-D5D4967E1958}" type="presParOf" srcId="{276F8723-C84A-40BC-807B-EC7CEDEE0679}" destId="{2EAEC7BB-6724-4A2C-AB97-0F3B0BAF273B}" srcOrd="2" destOrd="0" presId="urn:microsoft.com/office/officeart/2008/layout/CircleAccentTimeline"/>
    <dgm:cxn modelId="{38FA6935-4D69-40CE-9050-49C62D96BF7C}" type="presParOf" srcId="{98105278-A201-4790-BB2F-E7D9165161D5}" destId="{F3D7FD32-DBD4-41F6-BB27-06AAACF94669}" srcOrd="9" destOrd="0" presId="urn:microsoft.com/office/officeart/2008/layout/CircleAccentTimeline"/>
    <dgm:cxn modelId="{F98F2160-0ED1-4A43-9DAA-D067042830F6}" type="presParOf" srcId="{98105278-A201-4790-BB2F-E7D9165161D5}" destId="{831ACF2B-61BE-4B17-AF7F-2EF4E0412085}" srcOrd="10" destOrd="0" presId="urn:microsoft.com/office/officeart/2008/layout/CircleAccentTimeline"/>
    <dgm:cxn modelId="{7EA6E896-D12A-4D35-99B9-7DC806FC4665}" type="presParOf" srcId="{98105278-A201-4790-BB2F-E7D9165161D5}" destId="{52E5BAB0-C5CC-4D57-8699-58E7CBEBF853}" srcOrd="11" destOrd="0" presId="urn:microsoft.com/office/officeart/2008/layout/CircleAccentTimeline"/>
    <dgm:cxn modelId="{9E21A08F-1EED-4E6D-B5B3-2D947C2BDBA1}" type="presParOf" srcId="{98105278-A201-4790-BB2F-E7D9165161D5}" destId="{E8ED3E3A-574D-48F2-A095-E07135229C16}" srcOrd="12" destOrd="0" presId="urn:microsoft.com/office/officeart/2008/layout/CircleAccentTimeline"/>
    <dgm:cxn modelId="{0044A533-A08D-40E8-AAF8-C7FEE68755E2}" type="presParOf" srcId="{E8ED3E3A-574D-48F2-A095-E07135229C16}" destId="{D290DF4F-097A-4FCD-B776-F4F2FE1D90AC}" srcOrd="0" destOrd="0" presId="urn:microsoft.com/office/officeart/2008/layout/CircleAccentTimeline"/>
    <dgm:cxn modelId="{2265725F-0F70-439F-B3BC-AFE919292D10}" type="presParOf" srcId="{E8ED3E3A-574D-48F2-A095-E07135229C16}" destId="{B1D830D1-57B6-4615-BF82-7F9961057073}" srcOrd="1" destOrd="0" presId="urn:microsoft.com/office/officeart/2008/layout/CircleAccentTimeline"/>
    <dgm:cxn modelId="{2AFAC091-0E70-4D15-BA65-5CAAF3826AD6}" type="presParOf" srcId="{E8ED3E3A-574D-48F2-A095-E07135229C16}" destId="{61D6880F-FA2B-42EC-A659-CFD9859BD495}" srcOrd="2" destOrd="0" presId="urn:microsoft.com/office/officeart/2008/layout/CircleAccentTimeline"/>
    <dgm:cxn modelId="{BD1476C6-0C59-42AF-BA75-BAB8E7A825A9}" type="presParOf" srcId="{98105278-A201-4790-BB2F-E7D9165161D5}" destId="{13A31D3F-E888-4752-A752-F48F2EB97404}" srcOrd="13" destOrd="0" presId="urn:microsoft.com/office/officeart/2008/layout/CircleAccentTimeline"/>
    <dgm:cxn modelId="{45FFF0EC-E9DE-4C7E-968D-23959DEDF5C3}" type="presParOf" srcId="{98105278-A201-4790-BB2F-E7D9165161D5}" destId="{AB4978E0-1CCA-4095-ABBA-1F58E58BD377}" srcOrd="14" destOrd="0" presId="urn:microsoft.com/office/officeart/2008/layout/CircleAccentTimeline"/>
    <dgm:cxn modelId="{B26DE333-80A2-42A6-BB95-835A1A12BC35}" type="presParOf" srcId="{98105278-A201-4790-BB2F-E7D9165161D5}" destId="{8CB7EF29-B97C-4004-9482-20CDF936CA73}" srcOrd="15" destOrd="0" presId="urn:microsoft.com/office/officeart/2008/layout/CircleAccentTimeline"/>
    <dgm:cxn modelId="{D677F4F0-4875-4082-81C8-0B4380F0450E}" type="presParOf" srcId="{8CB7EF29-B97C-4004-9482-20CDF936CA73}" destId="{73EF1852-5E19-421B-BA13-44B8E9B1C7E6}" srcOrd="0" destOrd="0" presId="urn:microsoft.com/office/officeart/2008/layout/CircleAccentTimeline"/>
    <dgm:cxn modelId="{C5B4DF27-B2B9-45D3-B984-7A2E3C97982E}" type="presParOf" srcId="{8CB7EF29-B97C-4004-9482-20CDF936CA73}" destId="{2C44DC2C-22B2-4D6C-B9D8-C5B8709E3ED4}" srcOrd="1" destOrd="0" presId="urn:microsoft.com/office/officeart/2008/layout/CircleAccentTimeline"/>
    <dgm:cxn modelId="{5C76F95E-BE14-4DEB-B97B-9F17D8DCFF1F}" type="presParOf" srcId="{8CB7EF29-B97C-4004-9482-20CDF936CA73}" destId="{627A4068-C545-4008-862D-C85165937488}" srcOrd="2" destOrd="0" presId="urn:microsoft.com/office/officeart/2008/layout/CircleAccentTimeline"/>
    <dgm:cxn modelId="{5617A433-9C13-4C13-9A7B-5DCB8E5FAC27}" type="presParOf" srcId="{98105278-A201-4790-BB2F-E7D9165161D5}" destId="{1805E056-0EFE-49EA-8D28-0A933774F4C3}" srcOrd="16" destOrd="0" presId="urn:microsoft.com/office/officeart/2008/layout/CircleAccentTimeline"/>
    <dgm:cxn modelId="{3B4FB650-CFEE-4169-A1AF-00055F489805}" type="presParOf" srcId="{98105278-A201-4790-BB2F-E7D9165161D5}" destId="{3D160EA0-4D8B-43E5-BBCC-5567A90AB064}" srcOrd="17" destOrd="0" presId="urn:microsoft.com/office/officeart/2008/layout/CircleAccentTimeline"/>
    <dgm:cxn modelId="{18BDD8F0-51B6-4A5C-9369-D3D2DE69A3D7}" type="presParOf" srcId="{98105278-A201-4790-BB2F-E7D9165161D5}" destId="{D25A7773-EDA8-4667-9B53-EC9FF2545BC9}" srcOrd="18" destOrd="0" presId="urn:microsoft.com/office/officeart/2008/layout/CircleAccentTimeline"/>
    <dgm:cxn modelId="{8FA25003-C266-4ECB-98AD-585E33874593}" type="presParOf" srcId="{98105278-A201-4790-BB2F-E7D9165161D5}" destId="{FE6DB85F-9FFF-4FE7-A534-6AC08342A4D7}" srcOrd="19" destOrd="0" presId="urn:microsoft.com/office/officeart/2008/layout/CircleAccentTimeline"/>
    <dgm:cxn modelId="{D4C045B1-C8A6-409F-9A0E-B65DAFF7AF1B}" type="presParOf" srcId="{FE6DB85F-9FFF-4FE7-A534-6AC08342A4D7}" destId="{4210B154-DF3C-493A-B5B5-8516FB37AEE6}" srcOrd="0" destOrd="0" presId="urn:microsoft.com/office/officeart/2008/layout/CircleAccentTimeline"/>
    <dgm:cxn modelId="{45C89478-08D1-426B-BB27-AE721AD1827D}" type="presParOf" srcId="{FE6DB85F-9FFF-4FE7-A534-6AC08342A4D7}" destId="{F61B699E-322A-4210-A29D-BEB1551EA0FB}" srcOrd="1" destOrd="0" presId="urn:microsoft.com/office/officeart/2008/layout/CircleAccentTimeline"/>
    <dgm:cxn modelId="{C00FDD44-6A80-406C-B8C5-ECB71259F491}" type="presParOf" srcId="{FE6DB85F-9FFF-4FE7-A534-6AC08342A4D7}" destId="{0A0F2498-E6CD-43F8-AFC2-1A0AEA02654F}" srcOrd="2" destOrd="0" presId="urn:microsoft.com/office/officeart/2008/layout/CircleAccentTimeline"/>
    <dgm:cxn modelId="{CD01FE26-6BDB-4887-A4CB-FC31FE1D2064}" type="presParOf" srcId="{98105278-A201-4790-BB2F-E7D9165161D5}" destId="{DE3DAB09-F3AD-4E95-9994-D96C6E542110}" srcOrd="20" destOrd="0" presId="urn:microsoft.com/office/officeart/2008/layout/CircleAccentTimeline"/>
    <dgm:cxn modelId="{E643BFFE-0D20-454B-88EA-14AFD0B43006}" type="presParOf" srcId="{98105278-A201-4790-BB2F-E7D9165161D5}" destId="{08299B54-49EE-41E6-8803-BE660E7E81D9}" srcOrd="21" destOrd="0" presId="urn:microsoft.com/office/officeart/2008/layout/CircleAccentTimeline"/>
    <dgm:cxn modelId="{ABCC1AC7-0B58-429A-B5B0-524298736643}" type="presParOf" srcId="{98105278-A201-4790-BB2F-E7D9165161D5}" destId="{80597174-FEA1-4AC8-BFC9-10136425FD7B}" srcOrd="22" destOrd="0" presId="urn:microsoft.com/office/officeart/2008/layout/CircleAccentTimeline"/>
    <dgm:cxn modelId="{EAEC37BF-3707-4533-9FA5-E0C3CFF8DCB2}" type="presParOf" srcId="{98105278-A201-4790-BB2F-E7D9165161D5}" destId="{FE82D84F-05C0-4528-A0DD-E4CB4B139650}" srcOrd="23" destOrd="0" presId="urn:microsoft.com/office/officeart/2008/layout/CircleAccentTimeline"/>
    <dgm:cxn modelId="{2FA3B6CB-39EA-421B-B53F-C9A61D7D9CD8}" type="presParOf" srcId="{FE82D84F-05C0-4528-A0DD-E4CB4B139650}" destId="{3851510D-9BC9-4218-8006-A5301D3709A2}" srcOrd="0" destOrd="0" presId="urn:microsoft.com/office/officeart/2008/layout/CircleAccentTimeline"/>
    <dgm:cxn modelId="{B502383C-5617-477D-9637-DA4F045C6B24}" type="presParOf" srcId="{FE82D84F-05C0-4528-A0DD-E4CB4B139650}" destId="{FF835FF9-9E76-4CDC-9C9F-0FD4DC5C6F0F}" srcOrd="1" destOrd="0" presId="urn:microsoft.com/office/officeart/2008/layout/CircleAccentTimeline"/>
    <dgm:cxn modelId="{1C565DA5-8EBD-4911-B5C6-F1F27B1FD3D8}" type="presParOf" srcId="{FE82D84F-05C0-4528-A0DD-E4CB4B139650}" destId="{DA82880E-8DC3-4DBF-8B44-5CF976574933}" srcOrd="2" destOrd="0" presId="urn:microsoft.com/office/officeart/2008/layout/CircleAccentTimeline"/>
    <dgm:cxn modelId="{31AEC8B2-7CEB-40AB-B11F-6F7030F6038C}" type="presParOf" srcId="{98105278-A201-4790-BB2F-E7D9165161D5}" destId="{736EAE68-21A0-4443-AC00-4AD1A0CCB4E0}" srcOrd="24" destOrd="0" presId="urn:microsoft.com/office/officeart/2008/layout/CircleAccentTimeline"/>
    <dgm:cxn modelId="{EEEA767D-2DB9-49D9-8E4E-C9EC8B03EE8C}" type="presParOf" srcId="{98105278-A201-4790-BB2F-E7D9165161D5}" destId="{32EAD291-BA2E-4CBB-B286-0883B8C5BBE7}" srcOrd="25" destOrd="0" presId="urn:microsoft.com/office/officeart/2008/layout/CircleAccentTimeline"/>
    <dgm:cxn modelId="{A70D3449-D0FC-4220-90A1-5E8D6EBA61A1}" type="presParOf" srcId="{98105278-A201-4790-BB2F-E7D9165161D5}" destId="{2C0304BB-C585-4338-9E73-9568DE6EE857}" srcOrd="26" destOrd="0" presId="urn:microsoft.com/office/officeart/2008/layout/CircleAccentTimeline"/>
    <dgm:cxn modelId="{AEAA1995-651B-441D-AC67-EA19986A51E1}" type="presParOf" srcId="{2C0304BB-C585-4338-9E73-9568DE6EE857}" destId="{09BDF98B-9585-4626-B969-B06779695D14}" srcOrd="0" destOrd="0" presId="urn:microsoft.com/office/officeart/2008/layout/CircleAccentTimeline"/>
    <dgm:cxn modelId="{7E7DE673-30EE-49C0-81F6-21520438A2E4}" type="presParOf" srcId="{2C0304BB-C585-4338-9E73-9568DE6EE857}" destId="{C8020700-CCDD-4238-99F4-E455B60043E6}" srcOrd="1" destOrd="0" presId="urn:microsoft.com/office/officeart/2008/layout/CircleAccentTimeline"/>
    <dgm:cxn modelId="{C4AC75D7-5CCA-4E56-9F8E-3A563C71CAAA}" type="presParOf" srcId="{2C0304BB-C585-4338-9E73-9568DE6EE857}" destId="{637CC383-1EFA-44D3-9584-25C452CAD6D0}" srcOrd="2" destOrd="0" presId="urn:microsoft.com/office/officeart/2008/layout/CircleAccentTimeline"/>
    <dgm:cxn modelId="{916A92DA-2746-4AE0-A47D-670BBFC22DC1}" type="presParOf" srcId="{98105278-A201-4790-BB2F-E7D9165161D5}" destId="{DA79F761-23E3-4A86-8C22-689E99F75DB1}" srcOrd="27" destOrd="0" presId="urn:microsoft.com/office/officeart/2008/layout/CircleAccentTimeline"/>
    <dgm:cxn modelId="{38E3B61B-709D-4035-A76A-AEBE0C09B358}" type="presParOf" srcId="{98105278-A201-4790-BB2F-E7D9165161D5}" destId="{3C9D96B3-0F99-460A-BC27-9AB5F00174DA}" srcOrd="28" destOrd="0" presId="urn:microsoft.com/office/officeart/2008/layout/CircleAccentTimeline"/>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F9CE83-ADCF-4718-8069-6F7E50231CE6}">
      <dsp:nvSpPr>
        <dsp:cNvPr id="0" name=""/>
        <dsp:cNvSpPr/>
      </dsp:nvSpPr>
      <dsp:spPr>
        <a:xfrm>
          <a:off x="2842" y="2007660"/>
          <a:ext cx="1616642" cy="1616642"/>
        </a:xfrm>
        <a:prstGeom prst="donut">
          <a:avLst>
            <a:gd name="adj" fmla="val 2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22A9455-7707-43D9-8D80-96D3B46BD142}">
      <dsp:nvSpPr>
        <dsp:cNvPr id="0" name=""/>
        <dsp:cNvSpPr/>
      </dsp:nvSpPr>
      <dsp:spPr>
        <a:xfrm rot="17700000">
          <a:off x="572474" y="689766"/>
          <a:ext cx="2009666" cy="9685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0" rIns="0" bIns="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Acumin Pro" panose="020B0504020202020204" pitchFamily="34" charset="0"/>
            </a:rPr>
            <a:t>Who you were socialized to be</a:t>
          </a:r>
        </a:p>
      </dsp:txBody>
      <dsp:txXfrm>
        <a:off x="572474" y="689766"/>
        <a:ext cx="2009666" cy="968503"/>
      </dsp:txXfrm>
    </dsp:sp>
    <dsp:sp modelId="{2E127CCC-DA03-48EF-B8AA-85FB6EBAD5DA}">
      <dsp:nvSpPr>
        <dsp:cNvPr id="0" name=""/>
        <dsp:cNvSpPr/>
      </dsp:nvSpPr>
      <dsp:spPr>
        <a:xfrm>
          <a:off x="1741256" y="2396411"/>
          <a:ext cx="839139" cy="83913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B2E1F23-B533-45A1-BD6F-A2FE29164622}">
      <dsp:nvSpPr>
        <dsp:cNvPr id="0" name=""/>
        <dsp:cNvSpPr/>
      </dsp:nvSpPr>
      <dsp:spPr>
        <a:xfrm rot="17700000">
          <a:off x="747410" y="3564361"/>
          <a:ext cx="1738456" cy="8382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50800" bIns="0" numCol="1" spcCol="1270" anchor="ctr" anchorCtr="0">
          <a:noAutofit/>
        </a:bodyPr>
        <a:lstStyle/>
        <a:p>
          <a:pPr marL="0" lvl="0" indent="0" algn="r" defTabSz="889000">
            <a:lnSpc>
              <a:spcPct val="90000"/>
            </a:lnSpc>
            <a:spcBef>
              <a:spcPct val="0"/>
            </a:spcBef>
            <a:spcAft>
              <a:spcPct val="35000"/>
            </a:spcAft>
            <a:buNone/>
          </a:pPr>
          <a:r>
            <a:rPr lang="en-US" sz="2000" kern="1200" dirty="0">
              <a:latin typeface="Acumin Pro" panose="020B0504020202020204" pitchFamily="34" charset="0"/>
            </a:rPr>
            <a:t>Your unthinking assumptions</a:t>
          </a:r>
        </a:p>
      </dsp:txBody>
      <dsp:txXfrm>
        <a:off x="747410" y="3564361"/>
        <a:ext cx="1738456" cy="838218"/>
      </dsp:txXfrm>
    </dsp:sp>
    <dsp:sp modelId="{6E66D52D-703B-428A-92A4-9FBB33CA0AF5}">
      <dsp:nvSpPr>
        <dsp:cNvPr id="0" name=""/>
        <dsp:cNvSpPr/>
      </dsp:nvSpPr>
      <dsp:spPr>
        <a:xfrm rot="17700000">
          <a:off x="1835786" y="1229383"/>
          <a:ext cx="1738456" cy="838218"/>
        </a:xfrm>
        <a:prstGeom prst="rect">
          <a:avLst/>
        </a:prstGeom>
        <a:noFill/>
        <a:ln>
          <a:noFill/>
        </a:ln>
        <a:effectLst/>
      </dsp:spPr>
      <dsp:style>
        <a:lnRef idx="0">
          <a:scrgbClr r="0" g="0" b="0"/>
        </a:lnRef>
        <a:fillRef idx="0">
          <a:scrgbClr r="0" g="0" b="0"/>
        </a:fillRef>
        <a:effectRef idx="0">
          <a:scrgbClr r="0" g="0" b="0"/>
        </a:effectRef>
        <a:fontRef idx="minor"/>
      </dsp:style>
    </dsp:sp>
    <dsp:sp modelId="{C9ECF423-FF22-4D19-8A41-98AF4DD7F581}">
      <dsp:nvSpPr>
        <dsp:cNvPr id="0" name=""/>
        <dsp:cNvSpPr/>
      </dsp:nvSpPr>
      <dsp:spPr>
        <a:xfrm>
          <a:off x="2702038" y="2396411"/>
          <a:ext cx="839139" cy="83913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3F4AC02-8510-4566-8691-6EA4B207B45E}">
      <dsp:nvSpPr>
        <dsp:cNvPr id="0" name=""/>
        <dsp:cNvSpPr/>
      </dsp:nvSpPr>
      <dsp:spPr>
        <a:xfrm rot="17700000">
          <a:off x="1708192" y="3564361"/>
          <a:ext cx="1738456" cy="8382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50800" bIns="0" numCol="1" spcCol="1270" anchor="ctr" anchorCtr="0">
          <a:noAutofit/>
        </a:bodyPr>
        <a:lstStyle/>
        <a:p>
          <a:pPr marL="0" lvl="0" indent="0" algn="r" defTabSz="889000">
            <a:lnSpc>
              <a:spcPct val="90000"/>
            </a:lnSpc>
            <a:spcBef>
              <a:spcPct val="0"/>
            </a:spcBef>
            <a:spcAft>
              <a:spcPct val="35000"/>
            </a:spcAft>
            <a:buNone/>
          </a:pPr>
          <a:r>
            <a:rPr lang="en-US" sz="2000" kern="1200" dirty="0">
              <a:latin typeface="Acumin Pro" panose="020B0504020202020204" pitchFamily="34" charset="0"/>
            </a:rPr>
            <a:t>Your gut reactions</a:t>
          </a:r>
        </a:p>
      </dsp:txBody>
      <dsp:txXfrm>
        <a:off x="1708192" y="3564361"/>
        <a:ext cx="1738456" cy="838218"/>
      </dsp:txXfrm>
    </dsp:sp>
    <dsp:sp modelId="{2EAEC7BB-6724-4A2C-AB97-0F3B0BAF273B}">
      <dsp:nvSpPr>
        <dsp:cNvPr id="0" name=""/>
        <dsp:cNvSpPr/>
      </dsp:nvSpPr>
      <dsp:spPr>
        <a:xfrm rot="17700000">
          <a:off x="2796568" y="1229383"/>
          <a:ext cx="1738456" cy="838218"/>
        </a:xfrm>
        <a:prstGeom prst="rect">
          <a:avLst/>
        </a:prstGeom>
        <a:noFill/>
        <a:ln>
          <a:noFill/>
        </a:ln>
        <a:effectLst/>
      </dsp:spPr>
      <dsp:style>
        <a:lnRef idx="0">
          <a:scrgbClr r="0" g="0" b="0"/>
        </a:lnRef>
        <a:fillRef idx="0">
          <a:scrgbClr r="0" g="0" b="0"/>
        </a:fillRef>
        <a:effectRef idx="0">
          <a:scrgbClr r="0" g="0" b="0"/>
        </a:effectRef>
        <a:fontRef idx="minor"/>
      </dsp:style>
    </dsp:sp>
    <dsp:sp modelId="{D290DF4F-097A-4FCD-B776-F4F2FE1D90AC}">
      <dsp:nvSpPr>
        <dsp:cNvPr id="0" name=""/>
        <dsp:cNvSpPr/>
      </dsp:nvSpPr>
      <dsp:spPr>
        <a:xfrm>
          <a:off x="3662820" y="2396411"/>
          <a:ext cx="839139" cy="83913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1D830D1-57B6-4615-BF82-7F9961057073}">
      <dsp:nvSpPr>
        <dsp:cNvPr id="0" name=""/>
        <dsp:cNvSpPr/>
      </dsp:nvSpPr>
      <dsp:spPr>
        <a:xfrm rot="17700000">
          <a:off x="2668974" y="3564361"/>
          <a:ext cx="1738456" cy="8382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50800" bIns="0" numCol="1" spcCol="1270" anchor="ctr" anchorCtr="0">
          <a:noAutofit/>
        </a:bodyPr>
        <a:lstStyle/>
        <a:p>
          <a:pPr marL="0" lvl="0" indent="0" algn="r" defTabSz="889000">
            <a:lnSpc>
              <a:spcPct val="90000"/>
            </a:lnSpc>
            <a:spcBef>
              <a:spcPct val="0"/>
            </a:spcBef>
            <a:spcAft>
              <a:spcPct val="35000"/>
            </a:spcAft>
            <a:buNone/>
          </a:pPr>
          <a:r>
            <a:rPr lang="en-US" sz="2000" kern="1200" dirty="0">
              <a:latin typeface="Acumin Pro" panose="020B0504020202020204" pitchFamily="34" charset="0"/>
            </a:rPr>
            <a:t>Your habitual behaviors</a:t>
          </a:r>
        </a:p>
      </dsp:txBody>
      <dsp:txXfrm>
        <a:off x="2668974" y="3564361"/>
        <a:ext cx="1738456" cy="838218"/>
      </dsp:txXfrm>
    </dsp:sp>
    <dsp:sp modelId="{61D6880F-FA2B-42EC-A659-CFD9859BD495}">
      <dsp:nvSpPr>
        <dsp:cNvPr id="0" name=""/>
        <dsp:cNvSpPr/>
      </dsp:nvSpPr>
      <dsp:spPr>
        <a:xfrm rot="17700000">
          <a:off x="3757350" y="1229383"/>
          <a:ext cx="1738456" cy="838218"/>
        </a:xfrm>
        <a:prstGeom prst="rect">
          <a:avLst/>
        </a:prstGeom>
        <a:noFill/>
        <a:ln>
          <a:noFill/>
        </a:ln>
        <a:effectLst/>
      </dsp:spPr>
      <dsp:style>
        <a:lnRef idx="0">
          <a:scrgbClr r="0" g="0" b="0"/>
        </a:lnRef>
        <a:fillRef idx="0">
          <a:scrgbClr r="0" g="0" b="0"/>
        </a:fillRef>
        <a:effectRef idx="0">
          <a:scrgbClr r="0" g="0" b="0"/>
        </a:effectRef>
        <a:fontRef idx="minor"/>
      </dsp:style>
    </dsp:sp>
    <dsp:sp modelId="{73EF1852-5E19-421B-BA13-44B8E9B1C7E6}">
      <dsp:nvSpPr>
        <dsp:cNvPr id="0" name=""/>
        <dsp:cNvSpPr/>
      </dsp:nvSpPr>
      <dsp:spPr>
        <a:xfrm>
          <a:off x="4623731" y="2007660"/>
          <a:ext cx="1616642" cy="1616642"/>
        </a:xfrm>
        <a:prstGeom prst="donut">
          <a:avLst>
            <a:gd name="adj" fmla="val 20000"/>
          </a:avLst>
        </a:prstGeom>
        <a:solidFill>
          <a:srgbClr val="CC042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C44DC2C-22B2-4D6C-B9D8-C5B8709E3ED4}">
      <dsp:nvSpPr>
        <dsp:cNvPr id="0" name=""/>
        <dsp:cNvSpPr/>
      </dsp:nvSpPr>
      <dsp:spPr>
        <a:xfrm rot="17700000">
          <a:off x="5193363" y="689766"/>
          <a:ext cx="2009666" cy="9685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0" rIns="0" bIns="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Acumin Pro" panose="020B0504020202020204" pitchFamily="34" charset="0"/>
            </a:rPr>
            <a:t>Disorienting dilemma</a:t>
          </a:r>
        </a:p>
      </dsp:txBody>
      <dsp:txXfrm>
        <a:off x="5193363" y="689766"/>
        <a:ext cx="2009666" cy="968503"/>
      </dsp:txXfrm>
    </dsp:sp>
    <dsp:sp modelId="{4210B154-DF3C-493A-B5B5-8516FB37AEE6}">
      <dsp:nvSpPr>
        <dsp:cNvPr id="0" name=""/>
        <dsp:cNvSpPr/>
      </dsp:nvSpPr>
      <dsp:spPr>
        <a:xfrm>
          <a:off x="6362145" y="2396411"/>
          <a:ext cx="839139" cy="839139"/>
        </a:xfrm>
        <a:prstGeom prst="ellipse">
          <a:avLst/>
        </a:prstGeom>
        <a:solidFill>
          <a:srgbClr val="CD3B7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61B699E-322A-4210-A29D-BEB1551EA0FB}">
      <dsp:nvSpPr>
        <dsp:cNvPr id="0" name=""/>
        <dsp:cNvSpPr/>
      </dsp:nvSpPr>
      <dsp:spPr>
        <a:xfrm rot="17700000">
          <a:off x="5368299" y="3564361"/>
          <a:ext cx="1738456" cy="8382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50800" bIns="0" numCol="1" spcCol="1270" anchor="ctr" anchorCtr="0">
          <a:noAutofit/>
        </a:bodyPr>
        <a:lstStyle/>
        <a:p>
          <a:pPr marL="0" lvl="0" indent="0" algn="r" defTabSz="889000">
            <a:lnSpc>
              <a:spcPct val="90000"/>
            </a:lnSpc>
            <a:spcBef>
              <a:spcPct val="0"/>
            </a:spcBef>
            <a:spcAft>
              <a:spcPct val="35000"/>
            </a:spcAft>
            <a:buNone/>
          </a:pPr>
          <a:r>
            <a:rPr lang="en-US" sz="2000" kern="1200" dirty="0">
              <a:latin typeface="Acumin Pro" panose="020B0504020202020204" pitchFamily="34" charset="0"/>
            </a:rPr>
            <a:t>What you reflected on</a:t>
          </a:r>
        </a:p>
      </dsp:txBody>
      <dsp:txXfrm>
        <a:off x="5368299" y="3564361"/>
        <a:ext cx="1738456" cy="838218"/>
      </dsp:txXfrm>
    </dsp:sp>
    <dsp:sp modelId="{0A0F2498-E6CD-43F8-AFC2-1A0AEA02654F}">
      <dsp:nvSpPr>
        <dsp:cNvPr id="0" name=""/>
        <dsp:cNvSpPr/>
      </dsp:nvSpPr>
      <dsp:spPr>
        <a:xfrm rot="17700000">
          <a:off x="6456676" y="1229383"/>
          <a:ext cx="1738456" cy="838218"/>
        </a:xfrm>
        <a:prstGeom prst="rect">
          <a:avLst/>
        </a:prstGeom>
        <a:noFill/>
        <a:ln>
          <a:noFill/>
        </a:ln>
        <a:effectLst/>
      </dsp:spPr>
      <dsp:style>
        <a:lnRef idx="0">
          <a:scrgbClr r="0" g="0" b="0"/>
        </a:lnRef>
        <a:fillRef idx="0">
          <a:scrgbClr r="0" g="0" b="0"/>
        </a:fillRef>
        <a:effectRef idx="0">
          <a:scrgbClr r="0" g="0" b="0"/>
        </a:effectRef>
        <a:fontRef idx="minor"/>
      </dsp:style>
    </dsp:sp>
    <dsp:sp modelId="{3851510D-9BC9-4218-8006-A5301D3709A2}">
      <dsp:nvSpPr>
        <dsp:cNvPr id="0" name=""/>
        <dsp:cNvSpPr/>
      </dsp:nvSpPr>
      <dsp:spPr>
        <a:xfrm>
          <a:off x="7322927" y="2396411"/>
          <a:ext cx="839139" cy="839139"/>
        </a:xfrm>
        <a:prstGeom prst="ellipse">
          <a:avLst/>
        </a:prstGeom>
        <a:solidFill>
          <a:srgbClr val="BA4E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F835FF9-9E76-4CDC-9C9F-0FD4DC5C6F0F}">
      <dsp:nvSpPr>
        <dsp:cNvPr id="0" name=""/>
        <dsp:cNvSpPr/>
      </dsp:nvSpPr>
      <dsp:spPr>
        <a:xfrm rot="17700000">
          <a:off x="6329081" y="3564361"/>
          <a:ext cx="1738456" cy="8382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50800" bIns="0" numCol="1" spcCol="1270" anchor="ctr" anchorCtr="0">
          <a:noAutofit/>
        </a:bodyPr>
        <a:lstStyle/>
        <a:p>
          <a:pPr marL="0" lvl="0" indent="0" algn="r" defTabSz="889000">
            <a:lnSpc>
              <a:spcPct val="90000"/>
            </a:lnSpc>
            <a:spcBef>
              <a:spcPct val="0"/>
            </a:spcBef>
            <a:spcAft>
              <a:spcPct val="35000"/>
            </a:spcAft>
            <a:buNone/>
          </a:pPr>
          <a:r>
            <a:rPr lang="en-US" sz="2000" kern="1200" dirty="0">
              <a:latin typeface="Acumin Pro" panose="020B0504020202020204" pitchFamily="34" charset="0"/>
            </a:rPr>
            <a:t>How you moved forward with intention</a:t>
          </a:r>
        </a:p>
      </dsp:txBody>
      <dsp:txXfrm>
        <a:off x="6329081" y="3564361"/>
        <a:ext cx="1738456" cy="838218"/>
      </dsp:txXfrm>
    </dsp:sp>
    <dsp:sp modelId="{DA82880E-8DC3-4DBF-8B44-5CF976574933}">
      <dsp:nvSpPr>
        <dsp:cNvPr id="0" name=""/>
        <dsp:cNvSpPr/>
      </dsp:nvSpPr>
      <dsp:spPr>
        <a:xfrm rot="17700000">
          <a:off x="7417458" y="1229383"/>
          <a:ext cx="1738456" cy="838218"/>
        </a:xfrm>
        <a:prstGeom prst="rect">
          <a:avLst/>
        </a:prstGeom>
        <a:noFill/>
        <a:ln>
          <a:noFill/>
        </a:ln>
        <a:effectLst/>
      </dsp:spPr>
      <dsp:style>
        <a:lnRef idx="0">
          <a:scrgbClr r="0" g="0" b="0"/>
        </a:lnRef>
        <a:fillRef idx="0">
          <a:scrgbClr r="0" g="0" b="0"/>
        </a:fillRef>
        <a:effectRef idx="0">
          <a:scrgbClr r="0" g="0" b="0"/>
        </a:effectRef>
        <a:fontRef idx="minor"/>
      </dsp:style>
    </dsp:sp>
    <dsp:sp modelId="{09BDF98B-9585-4626-B969-B06779695D14}">
      <dsp:nvSpPr>
        <dsp:cNvPr id="0" name=""/>
        <dsp:cNvSpPr/>
      </dsp:nvSpPr>
      <dsp:spPr>
        <a:xfrm>
          <a:off x="8283839" y="2007660"/>
          <a:ext cx="1616642" cy="1616642"/>
        </a:xfrm>
        <a:prstGeom prst="donut">
          <a:avLst>
            <a:gd name="adj" fmla="val 20000"/>
          </a:avLst>
        </a:prstGeom>
        <a:solidFill>
          <a:srgbClr val="9954C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8020700-CCDD-4238-99F4-E455B60043E6}">
      <dsp:nvSpPr>
        <dsp:cNvPr id="0" name=""/>
        <dsp:cNvSpPr/>
      </dsp:nvSpPr>
      <dsp:spPr>
        <a:xfrm rot="17700000">
          <a:off x="8853471" y="689766"/>
          <a:ext cx="2009666" cy="9685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0" rIns="0" bIns="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Acumin Pro" panose="020B0504020202020204" pitchFamily="34" charset="0"/>
            </a:rPr>
            <a:t>Who you are now</a:t>
          </a:r>
        </a:p>
      </dsp:txBody>
      <dsp:txXfrm>
        <a:off x="8853471" y="689766"/>
        <a:ext cx="2009666" cy="968503"/>
      </dsp:txXfrm>
    </dsp:sp>
  </dsp:spTree>
</dsp:drawing>
</file>

<file path=ppt/diagrams/layout1.xml><?xml version="1.0" encoding="utf-8"?>
<dgm:layoutDef xmlns:dgm="http://schemas.openxmlformats.org/drawingml/2006/diagram" xmlns:a="http://schemas.openxmlformats.org/drawingml/2006/main" uniqueId="urn:microsoft.com/office/officeart/2008/layout/CircleAccentTimeline">
  <dgm:title val=""/>
  <dgm:desc val=""/>
  <dgm:catLst>
    <dgm:cat type="process" pri="7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clrData>
  <dgm:layoutNode name="Name0">
    <dgm:varLst>
      <dgm:dir/>
    </dgm:varLst>
    <dgm:choose name="Name1">
      <dgm:if name="Name2" func="var" arg="dir" op="equ" val="norm">
        <dgm:alg type="lin">
          <dgm:param type="fallback" val="2D"/>
          <dgm:param type="nodeVertAlign" val="b"/>
        </dgm:alg>
      </dgm:if>
      <dgm:else name="Name3">
        <dgm:alg type="lin">
          <dgm:param type="fallback" val="2D"/>
          <dgm:param type="nodeVertAlign" val="b"/>
          <dgm:param type="linDir" val="fromR"/>
        </dgm:alg>
      </dgm:else>
    </dgm:choose>
    <dgm:shape xmlns:r="http://schemas.openxmlformats.org/officeDocument/2006/relationships" r:blip="">
      <dgm:adjLst/>
    </dgm:shape>
    <dgm:constrLst>
      <dgm:constr type="h" for="ch" forName="parComposite" refType="h"/>
      <dgm:constr type="w" for="ch" forName="parComposite" refType="h" refFor="ch" refForName="parComposite" fact="0.4986"/>
      <dgm:constr type="h" for="ch" forName="desComposite" refType="h" fact="0.8722"/>
      <dgm:constr type="w" for="ch" forName="desComposite" refType="h" refFor="ch" refForName="desComposite" fact="0.6056"/>
      <dgm:constr type="w" for="ch" forName="parBackupNorm" refType="w" refFor="ch" refForName="parComposite" fact="-0.3369"/>
      <dgm:constr type="w" for="ch" forName="parBackupRTL" refType="w" refFor="ch" refForName="parComposite" fact="-0.3369"/>
      <dgm:constr type="w" for="ch" forName="parBackupRev" refType="w" refFor="ch" refForName="parComposite" fact="0"/>
      <dgm:constr type="w" for="ch" forName="desBackupLeftNorm" refType="w" refFor="ch" refForName="desComposite" fact="-0.3376"/>
      <dgm:constr type="w" for="ch" forName="desBackupLeftRev" refType="w" refFor="ch" refForName="desComposite" fact="-0.3376"/>
      <dgm:constr type="w" for="ch" forName="desBackupRightNorm" refType="w" refFor="ch" refForName="desComposite" fact="-0.3376"/>
      <dgm:constr type="w" for="ch" forName="desBackupRightRev" refType="w" refFor="ch" refForName="desComposite" fact="-0.3376"/>
      <dgm:constr type="w" for="ch" forName="parSpace" refType="w" refFor="ch" refForName="parComposite" fact="0.05"/>
      <dgm:constr type="w" for="ch" forName="desSpace" refType="w" refFor="ch" refForName="parComposite" fact="0.05"/>
      <dgm:constr type="primFontSz" for="des" forName="parTx" op="equ" val="65"/>
      <dgm:constr type="primFontSz" for="des" forName="chTx" refType="primFontSz" refFor="des" refForName="parTx" op="lte" val="65"/>
      <dgm:constr type="primFontSz" for="des" forName="desTx" refType="primFontSz" refFor="des" refForName="chTx" op="lte" val="65"/>
      <dgm:constr type="primFontSz" for="des" forName="desTx" refType="primFontSz" refFor="des" refForName="parTx" op="lte"/>
    </dgm:constrLst>
    <dgm:forEach name="Name4" axis="ch" ptType="node">
      <dgm:layoutNode name="parComposite">
        <dgm:alg type="composite"/>
        <dgm:shape xmlns:r="http://schemas.openxmlformats.org/officeDocument/2006/relationships" r:blip="">
          <dgm:adjLst/>
        </dgm:shape>
        <dgm:choose name="Name5">
          <dgm:if name="Name6" func="var" arg="dir" op="equ" val="norm">
            <dgm:constrLst>
              <dgm:constr type="l" for="ch" forName="parBigCircle"/>
              <dgm:constr type="ctrY" for="ch" forName="parBigCircle" refType="h" fact="0.5639"/>
              <dgm:constr type="w" for="ch" forName="parBigCircle" refType="w" fact="0.6631"/>
              <dgm:constr type="h" for="ch" forName="parBigCircle" refType="w" refFor="ch" refForName="parBigCircle"/>
              <dgm:constr type="r" for="ch" forName="parTx" refType="w"/>
              <dgm:constr type="t" for="ch" forName="parTx"/>
              <dgm:constr type="w" for="ch" forName="parTx" refType="w" fact="0.7084"/>
              <dgm:constr type="h" for="ch" forName="parTx" refType="h" fact="0.4562"/>
              <dgm:constr type="t" for="ch" forName="bSpace" refType="ctrY" refFor="ch" refForName="parBigCircle"/>
              <dgm:constr type="b" for="ch" forName="bSpace" refType="h"/>
              <dgm:constr type="l" for="ch" forName="bSpace"/>
              <dgm:constr type="w" for="ch" forName="bSpace" val="1"/>
            </dgm:constrLst>
          </dgm:if>
          <dgm:else name="Name7">
            <dgm:constrLst>
              <dgm:constr type="r" for="ch" forName="parBigCircle" refType="w"/>
              <dgm:constr type="ctrY" for="ch" forName="parBigCircle" refType="h" fact="0.5639"/>
              <dgm:constr type="w" for="ch" forName="parBigCircle" refType="w" fact="0.6631"/>
              <dgm:constr type="h" for="ch" forName="parBigCircle" refType="w" refFor="ch" refForName="parBigCircle"/>
              <dgm:constr type="l" for="ch" forName="parTx" fact="0"/>
              <dgm:constr type="t" for="ch" forName="parTx"/>
              <dgm:constr type="w" for="ch" forName="parTx" refType="w" fact="0.7084"/>
              <dgm:constr type="h" for="ch" forName="parTx" refType="h" fact="0.4562"/>
              <dgm:constr type="t" for="ch" forName="bSpace" refType="ctrY" refFor="ch" refForName="parBigCircle"/>
              <dgm:constr type="b" for="ch" forName="bSpace" refType="h"/>
              <dgm:constr type="r" for="ch" forName="bSpace"/>
              <dgm:constr type="w" for="ch" forName="bSpace" val="1"/>
            </dgm:constrLst>
          </dgm:else>
        </dgm:choose>
        <dgm:layoutNode name="parBigCircle" styleLbl="node0">
          <dgm:alg type="sp"/>
          <dgm:shape xmlns:r="http://schemas.openxmlformats.org/officeDocument/2006/relationships" type="donut" r:blip="">
            <dgm:adjLst>
              <dgm:adj idx="1" val="0.2"/>
            </dgm:adjLst>
          </dgm:shape>
          <dgm:presOf/>
          <dgm:constrLst>
            <dgm:constr type="h" refType="w" op="equ"/>
          </dgm:constrLst>
        </dgm:layoutNode>
        <dgm:layoutNode name="parTx" styleLbl="revTx">
          <dgm:choose name="Name8">
            <dgm:if name="Name9" func="var" arg="dir" op="equ" val="norm">
              <dgm:alg type="tx">
                <dgm:param type="autoTxRot" val="grav"/>
                <dgm:param type="parTxLTRAlign" val="l"/>
              </dgm:alg>
              <dgm:shape xmlns:r="http://schemas.openxmlformats.org/officeDocument/2006/relationships" rot="295" type="rect" r:blip="">
                <dgm:adjLst/>
              </dgm:shape>
              <dgm:presOf axis="self" ptType="node"/>
              <dgm:constrLst>
                <dgm:constr type="lMarg" refType="primFontSz" fact="0.2"/>
                <dgm:constr type="rMarg"/>
                <dgm:constr type="tMarg"/>
                <dgm:constr type="bMarg"/>
              </dgm:constrLst>
            </dgm:if>
            <dgm:else name="Name10">
              <dgm:alg type="tx">
                <dgm:param type="autoTxRot" val="grav"/>
                <dgm:param type="parTxLTRAlign" val="r"/>
              </dgm:alg>
              <dgm:shape xmlns:r="http://schemas.openxmlformats.org/officeDocument/2006/relationships" rot="65" type="rect" r:blip="">
                <dgm:adjLst/>
              </dgm:shape>
              <dgm:presOf axis="self" ptType="node"/>
              <dgm:constrLst>
                <dgm:constr type="lMarg"/>
                <dgm:constr type="rMarg" refType="primFontSz" fact="0.2"/>
                <dgm:constr type="tMarg"/>
                <dgm:constr type="bMarg"/>
              </dgm:constrLst>
            </dgm:else>
          </dgm:choose>
          <dgm:ruleLst>
            <dgm:rule type="primFontSz" val="5" fact="NaN" max="NaN"/>
          </dgm:ruleLst>
        </dgm:layoutNode>
        <dgm:layoutNode name="bSpace">
          <dgm:alg type="sp"/>
          <dgm:shape xmlns:r="http://schemas.openxmlformats.org/officeDocument/2006/relationships" r:blip="">
            <dgm:adjLst/>
          </dgm:shape>
          <dgm:presOf/>
        </dgm:layoutNode>
      </dgm:layoutNode>
      <dgm:choose name="Name11">
        <dgm:if name="Name12" func="var" arg="dir" op="equ" val="norm">
          <dgm:layoutNode name="parBackupNorm">
            <dgm:alg type="sp"/>
            <dgm:shape xmlns:r="http://schemas.openxmlformats.org/officeDocument/2006/relationships" r:blip="">
              <dgm:adjLst/>
            </dgm:shape>
            <dgm:presOf/>
          </dgm:layoutNode>
        </dgm:if>
        <dgm:else name="Name13">
          <dgm:layoutNode name="parBackupRTL">
            <dgm:alg type="sp"/>
            <dgm:shape xmlns:r="http://schemas.openxmlformats.org/officeDocument/2006/relationships" r:blip="">
              <dgm:adjLst/>
            </dgm:shape>
            <dgm:presOf/>
          </dgm:layoutNode>
        </dgm:else>
      </dgm:choose>
      <dgm:forEach name="Name14" axis="followSib" ptType="sibTrans" hideLastTrans="0" cnt="1">
        <dgm:layoutNode name="parSpace">
          <dgm:alg type="sp"/>
          <dgm:shape xmlns:r="http://schemas.openxmlformats.org/officeDocument/2006/relationships" r:blip="">
            <dgm:adjLst/>
          </dgm:shape>
          <dgm:presOf/>
        </dgm:layoutNode>
      </dgm:forEach>
      <dgm:forEach name="Name15" axis="ch" ptType="node">
        <dgm:choose name="Name16">
          <dgm:if name="Name17" func="var" arg="dir" op="equ" val="norm">
            <dgm:layoutNode name="desBackupLeftNorm">
              <dgm:alg type="sp"/>
              <dgm:shape xmlns:r="http://schemas.openxmlformats.org/officeDocument/2006/relationships" r:blip="">
                <dgm:adjLst/>
              </dgm:shape>
              <dgm:presOf/>
            </dgm:layoutNode>
          </dgm:if>
          <dgm:else name="Name18">
            <dgm:choose name="Name19">
              <dgm:if name="Name20" axis="self" ptType="node" func="pos" op="equ" val="1">
                <dgm:layoutNode name="desBackupRightRev">
                  <dgm:alg type="sp"/>
                  <dgm:shape xmlns:r="http://schemas.openxmlformats.org/officeDocument/2006/relationships" r:blip="">
                    <dgm:adjLst/>
                  </dgm:shape>
                  <dgm:presOf/>
                </dgm:layoutNode>
              </dgm:if>
              <dgm:else name="Name21"/>
            </dgm:choose>
          </dgm:else>
        </dgm:choose>
        <dgm:layoutNode name="desComposite">
          <dgm:alg type="composite"/>
          <dgm:shape xmlns:r="http://schemas.openxmlformats.org/officeDocument/2006/relationships" r:blip="">
            <dgm:adjLst/>
          </dgm:shape>
          <dgm:choose name="Name22">
            <dgm:if name="Name23" func="var" arg="dir" op="equ" val="norm">
              <dgm:constrLst>
                <dgm:constr type="ctrX" for="ch" forName="desCircle" refType="w" fact="0.5"/>
                <dgm:constr type="ctrY" for="ch" forName="desCircle" refType="h" fact="0.5"/>
                <dgm:constr type="w" for="ch" forName="desCircle" refType="w" fact="0.3249"/>
                <dgm:constr type="h" for="ch" forName="desCircle" refType="w" refFor="ch" refForName="desCircle"/>
                <dgm:constr type="l" for="ch" forName="chTx"/>
                <dgm:constr type="b" for="ch" forName="chTx" refType="h"/>
                <dgm:constr type="w" for="ch" forName="chTx" refType="w" fact="0.5786"/>
                <dgm:constr type="h" for="ch" forName="chTx" refType="h" fact="0.4525"/>
                <dgm:constr type="r" for="ch" forName="desTx" refType="w"/>
                <dgm:constr type="t" for="ch" forName="desTx"/>
                <dgm:constr type="w" for="ch" forName="desTx" refType="w" fact="0.5786"/>
                <dgm:constr type="h" for="ch" forName="desTx" refType="h" fact="0.4525"/>
              </dgm:constrLst>
            </dgm:if>
            <dgm:else name="Name24">
              <dgm:constrLst>
                <dgm:constr type="ctrX" for="ch" forName="desCircle" refType="w" fact="0.5"/>
                <dgm:constr type="ctrY" for="ch" forName="desCircle" refType="h" fact="0.5"/>
                <dgm:constr type="w" for="ch" forName="desCircle" refType="w" fact="0.3249"/>
                <dgm:constr type="h" for="ch" forName="desCircle" refType="w" refFor="ch" refForName="desCircle"/>
                <dgm:constr type="r" for="ch" forName="chTx" refType="w"/>
                <dgm:constr type="b" for="ch" forName="chTx" refType="h"/>
                <dgm:constr type="w" for="ch" forName="chTx" refType="w" fact="0.5786"/>
                <dgm:constr type="h" for="ch" forName="chTx" refType="h" fact="0.4525"/>
                <dgm:constr type="l" for="ch" forName="desTx"/>
                <dgm:constr type="t" for="ch" forName="desTx"/>
                <dgm:constr type="w" for="ch" forName="desTx" refType="w" fact="0.5786"/>
                <dgm:constr type="h" for="ch" forName="desTx" refType="h" fact="0.4525"/>
              </dgm:constrLst>
            </dgm:else>
          </dgm:choose>
          <dgm:layoutNode name="desCircle" styleLbl="node1">
            <dgm:alg type="sp"/>
            <dgm:shape xmlns:r="http://schemas.openxmlformats.org/officeDocument/2006/relationships" type="ellipse" r:blip="">
              <dgm:adjLst/>
            </dgm:shape>
            <dgm:presOf/>
            <dgm:constrLst>
              <dgm:constr type="h" refType="w" op="equ"/>
            </dgm:constrLst>
          </dgm:layoutNode>
          <dgm:layoutNode name="chTx" styleLbl="revTx">
            <dgm:choose name="Name25">
              <dgm:if name="Name26" func="var" arg="dir" op="equ" val="norm">
                <dgm:alg type="tx">
                  <dgm:param type="autoTxRot" val="grav"/>
                  <dgm:param type="parTxLTRAlign" val="r"/>
                  <dgm:param type="txAnchorVert" val="mid"/>
                  <dgm:param type="txAnchorVertCh" val="mid"/>
                </dgm:alg>
                <dgm:shape xmlns:r="http://schemas.openxmlformats.org/officeDocument/2006/relationships" rot="295" type="rect" r:blip="">
                  <dgm:adjLst/>
                </dgm:shape>
                <dgm:presOf axis="self" ptType="node"/>
              </dgm:if>
              <dgm:else name="Name27">
                <dgm:alg type="tx">
                  <dgm:param type="autoTxRot" val="grav"/>
                  <dgm:param type="parTxLTRAlign" val="l"/>
                  <dgm:param type="txAnchorVert" val="mid"/>
                  <dgm:param type="txAnchorVertCh" val="mid"/>
                </dgm:alg>
                <dgm:shape xmlns:r="http://schemas.openxmlformats.org/officeDocument/2006/relationships" rot="65" type="rect" r:blip="">
                  <dgm:adjLst/>
                </dgm:shape>
                <dgm:presOf axis="self" ptType="node"/>
              </dgm:else>
            </dgm:choose>
            <dgm:choose name="Name28">
              <dgm:if name="Name29" func="var" arg="dir" op="equ" val="norm">
                <dgm:constrLst>
                  <dgm:constr type="lMarg"/>
                  <dgm:constr type="rMarg" refType="primFontSz" fact="0.2"/>
                  <dgm:constr type="tMarg"/>
                  <dgm:constr type="bMarg"/>
                </dgm:constrLst>
              </dgm:if>
              <dgm:else name="Name30">
                <dgm:constrLst>
                  <dgm:constr type="rMarg"/>
                  <dgm:constr type="lMarg" refType="primFontSz" fact="0.2"/>
                  <dgm:constr type="tMarg"/>
                  <dgm:constr type="bMarg"/>
                </dgm:constrLst>
              </dgm:else>
            </dgm:choose>
            <dgm:ruleLst>
              <dgm:rule type="primFontSz" val="5" fact="NaN" max="NaN"/>
            </dgm:ruleLst>
          </dgm:layoutNode>
          <dgm:layoutNode name="desTx" styleLbl="revTx">
            <dgm:varLst>
              <dgm:bulletEnabled val="1"/>
            </dgm:varLst>
            <dgm:choose name="Name31">
              <dgm:if name="Name32" func="var" arg="dir" op="equ" val="norm">
                <dgm:alg type="tx">
                  <dgm:param type="autoTxRot" val="grav"/>
                  <dgm:param type="parTxLTRAlign" val="l"/>
                  <dgm:param type="shpTxLTRAlignCh" val="l"/>
                  <dgm:param type="stBulletLvl" val="1"/>
                  <dgm:param type="txAnchorVert" val="mid"/>
                </dgm:alg>
                <dgm:shape xmlns:r="http://schemas.openxmlformats.org/officeDocument/2006/relationships" rot="295" type="rect" r:blip="">
                  <dgm:adjLst/>
                </dgm:shape>
                <dgm:presOf axis="des" ptType="node"/>
              </dgm:if>
              <dgm:else name="Name33">
                <dgm:alg type="tx">
                  <dgm:param type="autoTxRot" val="grav"/>
                  <dgm:param type="parTxLTRAlign" val="r"/>
                  <dgm:param type="shpTxLTRAlignCh" val="r"/>
                  <dgm:param type="stBulletLvl" val="1"/>
                  <dgm:param type="txAnchorVert" val="mid"/>
                </dgm:alg>
                <dgm:shape xmlns:r="http://schemas.openxmlformats.org/officeDocument/2006/relationships" rot="65" type="rect" r:blip="">
                  <dgm:adjLst/>
                </dgm:shape>
                <dgm:presOf axis="des" ptType="node"/>
              </dgm:else>
            </dgm:choose>
            <dgm:choose name="Name34">
              <dgm:if name="Name35" func="var" arg="dir" op="equ" val="norm">
                <dgm:constrLst>
                  <dgm:constr type="rMarg"/>
                  <dgm:constr type="lMarg" refType="primFontSz" fact="0.2"/>
                  <dgm:constr type="tMarg"/>
                  <dgm:constr type="bMarg"/>
                </dgm:constrLst>
              </dgm:if>
              <dgm:else name="Name36">
                <dgm:constrLst>
                  <dgm:constr type="lMarg"/>
                  <dgm:constr type="rMarg" refType="primFontSz" fact="0.2"/>
                  <dgm:constr type="tMarg"/>
                  <dgm:constr type="bMarg"/>
                </dgm:constrLst>
              </dgm:else>
            </dgm:choose>
            <dgm:ruleLst>
              <dgm:rule type="primFontSz" val="5" fact="NaN" max="NaN"/>
            </dgm:ruleLst>
          </dgm:layoutNode>
        </dgm:layoutNode>
        <dgm:layoutNode name="desBackupRightNorm">
          <dgm:alg type="sp"/>
          <dgm:shape xmlns:r="http://schemas.openxmlformats.org/officeDocument/2006/relationships" r:blip="">
            <dgm:adjLst/>
          </dgm:shape>
          <dgm:presOf/>
        </dgm:layoutNode>
        <dgm:choose name="Name37">
          <dgm:if name="Name38" func="var" arg="dir" op="neq" val="norm">
            <dgm:choose name="Name39">
              <dgm:if name="Name40" axis="self" ptType="node" func="revPos" op="neq" val="1">
                <dgm:layoutNode name="desBackupLeftRev">
                  <dgm:alg type="sp"/>
                  <dgm:shape xmlns:r="http://schemas.openxmlformats.org/officeDocument/2006/relationships" r:blip="">
                    <dgm:adjLst/>
                  </dgm:shape>
                  <dgm:presOf/>
                </dgm:layoutNode>
              </dgm:if>
              <dgm:else name="Name41"/>
            </dgm:choose>
          </dgm:if>
          <dgm:else name="Name42"/>
        </dgm:choose>
        <dgm:forEach name="Name43" axis="followSib" ptType="sibTrans" hideLastTrans="0" cnt="1">
          <dgm:layoutNode name="desSpace">
            <dgm:alg type="sp"/>
            <dgm:shape xmlns:r="http://schemas.openxmlformats.org/officeDocument/2006/relationships" r:blip="">
              <dgm:adjLst/>
            </dgm:shape>
            <dgm:presOf/>
          </dgm:layoutNode>
        </dgm:forEach>
      </dgm:forEach>
      <dgm:choose name="Name44">
        <dgm:if name="Name45" func="var" arg="dir" op="neq" val="norm">
          <dgm:layoutNode name="parBackupRev">
            <dgm:alg type="sp"/>
            <dgm:shape xmlns:r="http://schemas.openxmlformats.org/officeDocument/2006/relationships" r:blip="">
              <dgm:adjLst/>
            </dgm:shape>
            <dgm:presOf/>
          </dgm:layoutNode>
        </dgm:if>
        <dgm:else name="Name4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7854BA-B193-474C-ABE7-7D8C8FBFDA42}" type="datetimeFigureOut">
              <a:rPr lang="en-US" smtClean="0"/>
              <a:t>7/6/2023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0DA4FC-8034-455C-8828-F7EF1CD142C7}" type="slidenum">
              <a:rPr lang="en-US" smtClean="0"/>
              <a:t>‹#›</a:t>
            </a:fld>
            <a:endParaRPr lang="en-US"/>
          </a:p>
        </p:txBody>
      </p:sp>
    </p:spTree>
    <p:extLst>
      <p:ext uri="{BB962C8B-B14F-4D97-AF65-F5344CB8AC3E}">
        <p14:creationId xmlns:p14="http://schemas.microsoft.com/office/powerpoint/2010/main" val="21954453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ABA49E8-968B-4182-BF69-3CD17E319F59}" type="slidenum">
              <a:rPr lang="en-US" smtClean="0"/>
              <a:t>1</a:t>
            </a:fld>
            <a:endParaRPr lang="en-US"/>
          </a:p>
        </p:txBody>
      </p:sp>
    </p:spTree>
    <p:extLst>
      <p:ext uri="{BB962C8B-B14F-4D97-AF65-F5344CB8AC3E}">
        <p14:creationId xmlns:p14="http://schemas.microsoft.com/office/powerpoint/2010/main" val="916721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Facilitator notes: Give participants at least 10 minutes to ponder and create. Then, you can either instruct them to find a partner to share with, divide the group yourself, or simply convene in the entire group and have participants share with the larger group. </a:t>
            </a:r>
          </a:p>
        </p:txBody>
      </p:sp>
      <p:sp>
        <p:nvSpPr>
          <p:cNvPr id="4" name="Slide Number Placeholder 3"/>
          <p:cNvSpPr>
            <a:spLocks noGrp="1"/>
          </p:cNvSpPr>
          <p:nvPr>
            <p:ph type="sldNum" sz="quarter" idx="5"/>
          </p:nvPr>
        </p:nvSpPr>
        <p:spPr/>
        <p:txBody>
          <a:bodyPr/>
          <a:lstStyle/>
          <a:p>
            <a:fld id="{360DA4FC-8034-455C-8828-F7EF1CD142C7}" type="slidenum">
              <a:rPr lang="en-US" smtClean="0"/>
              <a:t>3</a:t>
            </a:fld>
            <a:endParaRPr lang="en-US"/>
          </a:p>
        </p:txBody>
      </p:sp>
    </p:spTree>
    <p:extLst>
      <p:ext uri="{BB962C8B-B14F-4D97-AF65-F5344CB8AC3E}">
        <p14:creationId xmlns:p14="http://schemas.microsoft.com/office/powerpoint/2010/main" val="2059251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9469AC5-27E9-4EDF-9D37-2DAA7EAC003E}" type="datetimeFigureOut">
              <a:rPr lang="en-US" smtClean="0"/>
              <a:t>7/6/2023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BA3CCF-EF65-4DD3-8CCA-85E59D8C7025}" type="slidenum">
              <a:rPr lang="en-US" smtClean="0"/>
              <a:t>‹#›</a:t>
            </a:fld>
            <a:endParaRPr lang="en-US"/>
          </a:p>
        </p:txBody>
      </p:sp>
    </p:spTree>
    <p:extLst>
      <p:ext uri="{BB962C8B-B14F-4D97-AF65-F5344CB8AC3E}">
        <p14:creationId xmlns:p14="http://schemas.microsoft.com/office/powerpoint/2010/main" val="23844687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9469AC5-27E9-4EDF-9D37-2DAA7EAC003E}" type="datetimeFigureOut">
              <a:rPr lang="en-US" smtClean="0"/>
              <a:t>7/6/2023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BA3CCF-EF65-4DD3-8CCA-85E59D8C7025}" type="slidenum">
              <a:rPr lang="en-US" smtClean="0"/>
              <a:t>‹#›</a:t>
            </a:fld>
            <a:endParaRPr lang="en-US"/>
          </a:p>
        </p:txBody>
      </p:sp>
    </p:spTree>
    <p:extLst>
      <p:ext uri="{BB962C8B-B14F-4D97-AF65-F5344CB8AC3E}">
        <p14:creationId xmlns:p14="http://schemas.microsoft.com/office/powerpoint/2010/main" val="1905361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9469AC5-27E9-4EDF-9D37-2DAA7EAC003E}" type="datetimeFigureOut">
              <a:rPr lang="en-US" smtClean="0"/>
              <a:t>7/6/2023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BA3CCF-EF65-4DD3-8CCA-85E59D8C7025}" type="slidenum">
              <a:rPr lang="en-US" smtClean="0"/>
              <a:t>‹#›</a:t>
            </a:fld>
            <a:endParaRPr lang="en-US"/>
          </a:p>
        </p:txBody>
      </p:sp>
    </p:spTree>
    <p:extLst>
      <p:ext uri="{BB962C8B-B14F-4D97-AF65-F5344CB8AC3E}">
        <p14:creationId xmlns:p14="http://schemas.microsoft.com/office/powerpoint/2010/main" val="4271719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9469AC5-27E9-4EDF-9D37-2DAA7EAC003E}" type="datetimeFigureOut">
              <a:rPr lang="en-US" smtClean="0"/>
              <a:t>7/6/2023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BA3CCF-EF65-4DD3-8CCA-85E59D8C7025}" type="slidenum">
              <a:rPr lang="en-US" smtClean="0"/>
              <a:t>‹#›</a:t>
            </a:fld>
            <a:endParaRPr lang="en-US"/>
          </a:p>
        </p:txBody>
      </p:sp>
    </p:spTree>
    <p:extLst>
      <p:ext uri="{BB962C8B-B14F-4D97-AF65-F5344CB8AC3E}">
        <p14:creationId xmlns:p14="http://schemas.microsoft.com/office/powerpoint/2010/main" val="2659113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9469AC5-27E9-4EDF-9D37-2DAA7EAC003E}" type="datetimeFigureOut">
              <a:rPr lang="en-US" smtClean="0"/>
              <a:t>7/6/2023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BA3CCF-EF65-4DD3-8CCA-85E59D8C7025}" type="slidenum">
              <a:rPr lang="en-US" smtClean="0"/>
              <a:t>‹#›</a:t>
            </a:fld>
            <a:endParaRPr lang="en-US"/>
          </a:p>
        </p:txBody>
      </p:sp>
    </p:spTree>
    <p:extLst>
      <p:ext uri="{BB962C8B-B14F-4D97-AF65-F5344CB8AC3E}">
        <p14:creationId xmlns:p14="http://schemas.microsoft.com/office/powerpoint/2010/main" val="2163787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9469AC5-27E9-4EDF-9D37-2DAA7EAC003E}" type="datetimeFigureOut">
              <a:rPr lang="en-US" smtClean="0"/>
              <a:t>7/6/2023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BA3CCF-EF65-4DD3-8CCA-85E59D8C7025}" type="slidenum">
              <a:rPr lang="en-US" smtClean="0"/>
              <a:t>‹#›</a:t>
            </a:fld>
            <a:endParaRPr lang="en-US"/>
          </a:p>
        </p:txBody>
      </p:sp>
    </p:spTree>
    <p:extLst>
      <p:ext uri="{BB962C8B-B14F-4D97-AF65-F5344CB8AC3E}">
        <p14:creationId xmlns:p14="http://schemas.microsoft.com/office/powerpoint/2010/main" val="1142313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9469AC5-27E9-4EDF-9D37-2DAA7EAC003E}" type="datetimeFigureOut">
              <a:rPr lang="en-US" smtClean="0"/>
              <a:t>7/6/2023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BA3CCF-EF65-4DD3-8CCA-85E59D8C7025}" type="slidenum">
              <a:rPr lang="en-US" smtClean="0"/>
              <a:t>‹#›</a:t>
            </a:fld>
            <a:endParaRPr lang="en-US"/>
          </a:p>
        </p:txBody>
      </p:sp>
    </p:spTree>
    <p:extLst>
      <p:ext uri="{BB962C8B-B14F-4D97-AF65-F5344CB8AC3E}">
        <p14:creationId xmlns:p14="http://schemas.microsoft.com/office/powerpoint/2010/main" val="177176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9469AC5-27E9-4EDF-9D37-2DAA7EAC003E}" type="datetimeFigureOut">
              <a:rPr lang="en-US" smtClean="0"/>
              <a:t>7/6/2023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BA3CCF-EF65-4DD3-8CCA-85E59D8C7025}" type="slidenum">
              <a:rPr lang="en-US" smtClean="0"/>
              <a:t>‹#›</a:t>
            </a:fld>
            <a:endParaRPr lang="en-US"/>
          </a:p>
        </p:txBody>
      </p:sp>
    </p:spTree>
    <p:extLst>
      <p:ext uri="{BB962C8B-B14F-4D97-AF65-F5344CB8AC3E}">
        <p14:creationId xmlns:p14="http://schemas.microsoft.com/office/powerpoint/2010/main" val="1843061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469AC5-27E9-4EDF-9D37-2DAA7EAC003E}" type="datetimeFigureOut">
              <a:rPr lang="en-US" smtClean="0"/>
              <a:t>7/6/2023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BA3CCF-EF65-4DD3-8CCA-85E59D8C7025}" type="slidenum">
              <a:rPr lang="en-US" smtClean="0"/>
              <a:t>‹#›</a:t>
            </a:fld>
            <a:endParaRPr lang="en-US"/>
          </a:p>
        </p:txBody>
      </p:sp>
    </p:spTree>
    <p:extLst>
      <p:ext uri="{BB962C8B-B14F-4D97-AF65-F5344CB8AC3E}">
        <p14:creationId xmlns:p14="http://schemas.microsoft.com/office/powerpoint/2010/main" val="2463982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9469AC5-27E9-4EDF-9D37-2DAA7EAC003E}" type="datetimeFigureOut">
              <a:rPr lang="en-US" smtClean="0"/>
              <a:t>7/6/2023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BA3CCF-EF65-4DD3-8CCA-85E59D8C7025}" type="slidenum">
              <a:rPr lang="en-US" smtClean="0"/>
              <a:t>‹#›</a:t>
            </a:fld>
            <a:endParaRPr lang="en-US"/>
          </a:p>
        </p:txBody>
      </p:sp>
    </p:spTree>
    <p:extLst>
      <p:ext uri="{BB962C8B-B14F-4D97-AF65-F5344CB8AC3E}">
        <p14:creationId xmlns:p14="http://schemas.microsoft.com/office/powerpoint/2010/main" val="2919153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9469AC5-27E9-4EDF-9D37-2DAA7EAC003E}" type="datetimeFigureOut">
              <a:rPr lang="en-US" smtClean="0"/>
              <a:t>7/6/2023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BA3CCF-EF65-4DD3-8CCA-85E59D8C7025}" type="slidenum">
              <a:rPr lang="en-US" smtClean="0"/>
              <a:t>‹#›</a:t>
            </a:fld>
            <a:endParaRPr lang="en-US"/>
          </a:p>
        </p:txBody>
      </p:sp>
    </p:spTree>
    <p:extLst>
      <p:ext uri="{BB962C8B-B14F-4D97-AF65-F5344CB8AC3E}">
        <p14:creationId xmlns:p14="http://schemas.microsoft.com/office/powerpoint/2010/main" val="22187107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469AC5-27E9-4EDF-9D37-2DAA7EAC003E}" type="datetimeFigureOut">
              <a:rPr lang="en-US" smtClean="0"/>
              <a:t>7/6/2023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BA3CCF-EF65-4DD3-8CCA-85E59D8C7025}" type="slidenum">
              <a:rPr lang="en-US" smtClean="0"/>
              <a:t>‹#›</a:t>
            </a:fld>
            <a:endParaRPr lang="en-US"/>
          </a:p>
        </p:txBody>
      </p:sp>
    </p:spTree>
    <p:extLst>
      <p:ext uri="{BB962C8B-B14F-4D97-AF65-F5344CB8AC3E}">
        <p14:creationId xmlns:p14="http://schemas.microsoft.com/office/powerpoint/2010/main" val="30064346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1.png"/><Relationship Id="rId7" Type="http://schemas.openxmlformats.org/officeDocument/2006/relationships/diagramQuickStyle" Target="../diagrams/quickStyle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3.png"/><Relationship Id="rId9" Type="http://schemas.microsoft.com/office/2007/relationships/diagramDrawing" Target="../diagrams/drawing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 y="0"/>
            <a:ext cx="12192001" cy="6858000"/>
          </a:xfrm>
          <a:prstGeom prst="rect">
            <a:avLst/>
          </a:prstGeom>
          <a:solidFill>
            <a:srgbClr val="49545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2" name="Flowchart: Manual Input 1"/>
          <p:cNvSpPr/>
          <p:nvPr/>
        </p:nvSpPr>
        <p:spPr>
          <a:xfrm rot="5400000">
            <a:off x="4108300" y="-2130415"/>
            <a:ext cx="2189666" cy="10406271"/>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51 w 10000"/>
              <a:gd name="connsiteY0" fmla="*/ 1150 h 10000"/>
              <a:gd name="connsiteX1" fmla="*/ 10000 w 10000"/>
              <a:gd name="connsiteY1" fmla="*/ 0 h 10000"/>
              <a:gd name="connsiteX2" fmla="*/ 10000 w 10000"/>
              <a:gd name="connsiteY2" fmla="*/ 10000 h 10000"/>
              <a:gd name="connsiteX3" fmla="*/ 0 w 10000"/>
              <a:gd name="connsiteY3" fmla="*/ 10000 h 10000"/>
              <a:gd name="connsiteX4" fmla="*/ 51 w 10000"/>
              <a:gd name="connsiteY4" fmla="*/ 115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51" y="1150"/>
                </a:moveTo>
                <a:lnTo>
                  <a:pt x="10000" y="0"/>
                </a:lnTo>
                <a:lnTo>
                  <a:pt x="10000" y="10000"/>
                </a:lnTo>
                <a:lnTo>
                  <a:pt x="0" y="10000"/>
                </a:lnTo>
                <a:lnTo>
                  <a:pt x="51" y="1150"/>
                </a:lnTo>
                <a:close/>
              </a:path>
            </a:pathLst>
          </a:custGeom>
          <a:solidFill>
            <a:srgbClr val="87A6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p:nvPicPr>
        <p:blipFill rotWithShape="1">
          <a:blip r:embed="rId3" cstate="print">
            <a:extLst>
              <a:ext uri="{28A0092B-C50C-407E-A947-70E740481C1C}">
                <a14:useLocalDpi xmlns:a14="http://schemas.microsoft.com/office/drawing/2010/main" val="0"/>
              </a:ext>
            </a:extLst>
          </a:blip>
          <a:srcRect t="34659" b="33045"/>
          <a:stretch/>
        </p:blipFill>
        <p:spPr bwMode="auto">
          <a:xfrm>
            <a:off x="686479" y="627472"/>
            <a:ext cx="2966110" cy="958517"/>
          </a:xfrm>
          <a:prstGeom prst="rect">
            <a:avLst/>
          </a:prstGeom>
          <a:ln>
            <a:noFill/>
          </a:ln>
          <a:extLst>
            <a:ext uri="{53640926-AAD7-44D8-BBD7-CCE9431645EC}">
              <a14:shadowObscured xmlns:a14="http://schemas.microsoft.com/office/drawing/2010/main"/>
            </a:ext>
          </a:extLst>
        </p:spPr>
      </p:pic>
      <p:sp>
        <p:nvSpPr>
          <p:cNvPr id="10" name="Text Box 2"/>
          <p:cNvSpPr txBox="1">
            <a:spLocks noChangeArrowheads="1"/>
          </p:cNvSpPr>
          <p:nvPr/>
        </p:nvSpPr>
        <p:spPr bwMode="auto">
          <a:xfrm>
            <a:off x="684891" y="2612571"/>
            <a:ext cx="9721377" cy="816429"/>
          </a:xfrm>
          <a:prstGeom prst="rect">
            <a:avLst/>
          </a:prstGeom>
          <a:noFill/>
          <a:ln w="9525">
            <a:noFill/>
            <a:miter lim="800000"/>
            <a:headEnd/>
            <a:tailEnd/>
          </a:ln>
        </p:spPr>
        <p:txBody>
          <a:bodyPr rot="0" vert="horz" wrap="square" lIns="91440" tIns="45720" rIns="91440" bIns="45720" anchor="t" anchorCtr="0">
            <a:noAutofit/>
          </a:bodyPr>
          <a:lstStyle/>
          <a:p>
            <a:r>
              <a:rPr lang="en-US" sz="3200" cap="all" dirty="0">
                <a:solidFill>
                  <a:schemeClr val="bg1"/>
                </a:solidFill>
                <a:latin typeface="Acumin Pro" panose="020B0504020202020204" pitchFamily="34" charset="77"/>
                <a:ea typeface="Calibri" panose="020F0502020204030204" pitchFamily="34" charset="0"/>
                <a:cs typeface="Times New Roman" panose="02020603050405020304" pitchFamily="18" charset="0"/>
              </a:rPr>
              <a:t>Transformative learning theory activity</a:t>
            </a:r>
          </a:p>
          <a:p>
            <a:endParaRPr lang="en-US" sz="3600" cap="all" dirty="0">
              <a:solidFill>
                <a:schemeClr val="bg1"/>
              </a:solidFill>
              <a:latin typeface="Acumin Pro" panose="020B0504020202020204" pitchFamily="34" charset="77"/>
              <a:ea typeface="Calibri" panose="020F0502020204030204" pitchFamily="34" charset="0"/>
              <a:cs typeface="Times New Roman" panose="02020603050405020304" pitchFamily="18" charset="0"/>
            </a:endParaRPr>
          </a:p>
          <a:p>
            <a:endParaRPr lang="en-US" sz="3600" cap="all" dirty="0">
              <a:solidFill>
                <a:schemeClr val="bg1"/>
              </a:solidFill>
              <a:latin typeface="Acumin Pro" panose="020B0504020202020204" pitchFamily="34" charset="77"/>
              <a:ea typeface="Calibri" panose="020F0502020204030204" pitchFamily="34" charset="0"/>
              <a:cs typeface="Times New Roman" panose="02020603050405020304" pitchFamily="18" charset="0"/>
            </a:endParaRPr>
          </a:p>
        </p:txBody>
      </p:sp>
      <p:pic>
        <p:nvPicPr>
          <p:cNvPr id="5" name="Picture 4" descr="A picture containing bottle&#10;&#10;Description automatically generated">
            <a:extLst>
              <a:ext uri="{FF2B5EF4-FFF2-40B4-BE49-F238E27FC236}">
                <a16:creationId xmlns:a16="http://schemas.microsoft.com/office/drawing/2014/main" id="{9DFA5E11-A4F9-5C47-8DCC-395B96BC504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903460" y="5176554"/>
            <a:ext cx="2032000" cy="1600200"/>
          </a:xfrm>
          <a:prstGeom prst="rect">
            <a:avLst/>
          </a:prstGeom>
        </p:spPr>
      </p:pic>
      <p:sp>
        <p:nvSpPr>
          <p:cNvPr id="3" name="TextBox 2">
            <a:extLst>
              <a:ext uri="{FF2B5EF4-FFF2-40B4-BE49-F238E27FC236}">
                <a16:creationId xmlns:a16="http://schemas.microsoft.com/office/drawing/2014/main" id="{C3846EC5-25F9-A81B-2F04-AFFEF6CF993B}"/>
              </a:ext>
            </a:extLst>
          </p:cNvPr>
          <p:cNvSpPr txBox="1"/>
          <p:nvPr/>
        </p:nvSpPr>
        <p:spPr>
          <a:xfrm>
            <a:off x="684890" y="3244334"/>
            <a:ext cx="6834753" cy="369332"/>
          </a:xfrm>
          <a:prstGeom prst="rect">
            <a:avLst/>
          </a:prstGeom>
          <a:noFill/>
        </p:spPr>
        <p:txBody>
          <a:bodyPr wrap="square" rtlCol="0">
            <a:spAutoFit/>
          </a:bodyPr>
          <a:lstStyle/>
          <a:p>
            <a:r>
              <a:rPr lang="en-US" sz="1800" dirty="0">
                <a:solidFill>
                  <a:schemeClr val="bg1"/>
                </a:solidFill>
                <a:latin typeface="Acumin Pro" panose="020B0504020202020204" pitchFamily="34" charset="77"/>
                <a:ea typeface="Calibri" panose="020F0502020204030204" pitchFamily="34" charset="0"/>
                <a:cs typeface="Times New Roman" panose="02020603050405020304" pitchFamily="18" charset="0"/>
              </a:rPr>
              <a:t>Activity created By Dr. Kris Acheson-</a:t>
            </a:r>
            <a:r>
              <a:rPr lang="en-US" dirty="0">
                <a:solidFill>
                  <a:schemeClr val="bg1"/>
                </a:solidFill>
                <a:latin typeface="Acumin Pro" panose="020B0504020202020204" pitchFamily="34" charset="77"/>
                <a:ea typeface="Calibri" panose="020F0502020204030204" pitchFamily="34" charset="0"/>
                <a:cs typeface="Times New Roman" panose="02020603050405020304" pitchFamily="18" charset="0"/>
              </a:rPr>
              <a:t>C</a:t>
            </a:r>
            <a:r>
              <a:rPr lang="en-US" sz="1800" dirty="0">
                <a:solidFill>
                  <a:schemeClr val="bg1"/>
                </a:solidFill>
                <a:latin typeface="Acumin Pro" panose="020B0504020202020204" pitchFamily="34" charset="77"/>
                <a:ea typeface="Calibri" panose="020F0502020204030204" pitchFamily="34" charset="0"/>
                <a:cs typeface="Times New Roman" panose="02020603050405020304" pitchFamily="18" charset="0"/>
              </a:rPr>
              <a:t>lair, PhD, CILMAR</a:t>
            </a:r>
          </a:p>
        </p:txBody>
      </p:sp>
    </p:spTree>
    <p:extLst>
      <p:ext uri="{BB962C8B-B14F-4D97-AF65-F5344CB8AC3E}">
        <p14:creationId xmlns:p14="http://schemas.microsoft.com/office/powerpoint/2010/main" val="3662060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968" y="-52439"/>
            <a:ext cx="12187031" cy="925830"/>
            <a:chOff x="-1" y="0"/>
            <a:chExt cx="12187723" cy="926245"/>
          </a:xfrm>
        </p:grpSpPr>
        <p:sp>
          <p:nvSpPr>
            <p:cNvPr id="7" name="Rectangle 6"/>
            <p:cNvSpPr/>
            <p:nvPr/>
          </p:nvSpPr>
          <p:spPr>
            <a:xfrm>
              <a:off x="-1" y="11845"/>
              <a:ext cx="12187723" cy="914400"/>
            </a:xfrm>
            <a:prstGeom prst="rect">
              <a:avLst/>
            </a:prstGeom>
            <a:solidFill>
              <a:srgbClr val="49545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 name="Flowchart: Manual Input 7"/>
            <p:cNvSpPr/>
            <p:nvPr/>
          </p:nvSpPr>
          <p:spPr>
            <a:xfrm rot="16200000">
              <a:off x="7279485" y="-3984476"/>
              <a:ext cx="923762" cy="8892713"/>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1540 h 9540"/>
                <a:gd name="connsiteX1" fmla="*/ 9993 w 10000"/>
                <a:gd name="connsiteY1" fmla="*/ 0 h 9540"/>
                <a:gd name="connsiteX2" fmla="*/ 10000 w 10000"/>
                <a:gd name="connsiteY2" fmla="*/ 9540 h 9540"/>
                <a:gd name="connsiteX3" fmla="*/ 0 w 10000"/>
                <a:gd name="connsiteY3" fmla="*/ 9540 h 9540"/>
                <a:gd name="connsiteX4" fmla="*/ 0 w 10000"/>
                <a:gd name="connsiteY4" fmla="*/ 1540 h 9540"/>
                <a:gd name="connsiteX0" fmla="*/ 131 w 10000"/>
                <a:gd name="connsiteY0" fmla="*/ 750 h 10000"/>
                <a:gd name="connsiteX1" fmla="*/ 9993 w 10000"/>
                <a:gd name="connsiteY1" fmla="*/ 0 h 10000"/>
                <a:gd name="connsiteX2" fmla="*/ 10000 w 10000"/>
                <a:gd name="connsiteY2" fmla="*/ 10000 h 10000"/>
                <a:gd name="connsiteX3" fmla="*/ 0 w 10000"/>
                <a:gd name="connsiteY3" fmla="*/ 10000 h 10000"/>
                <a:gd name="connsiteX4" fmla="*/ 131 w 10000"/>
                <a:gd name="connsiteY4" fmla="*/ 750 h 10000"/>
                <a:gd name="connsiteX0" fmla="*/ 234 w 10000"/>
                <a:gd name="connsiteY0" fmla="*/ 717 h 10000"/>
                <a:gd name="connsiteX1" fmla="*/ 9993 w 10000"/>
                <a:gd name="connsiteY1" fmla="*/ 0 h 10000"/>
                <a:gd name="connsiteX2" fmla="*/ 10000 w 10000"/>
                <a:gd name="connsiteY2" fmla="*/ 10000 h 10000"/>
                <a:gd name="connsiteX3" fmla="*/ 0 w 10000"/>
                <a:gd name="connsiteY3" fmla="*/ 10000 h 10000"/>
                <a:gd name="connsiteX4" fmla="*/ 234 w 10000"/>
                <a:gd name="connsiteY4" fmla="*/ 717 h 10000"/>
                <a:gd name="connsiteX0" fmla="*/ 138 w 10000"/>
                <a:gd name="connsiteY0" fmla="*/ 828 h 10000"/>
                <a:gd name="connsiteX1" fmla="*/ 9993 w 10000"/>
                <a:gd name="connsiteY1" fmla="*/ 0 h 10000"/>
                <a:gd name="connsiteX2" fmla="*/ 10000 w 10000"/>
                <a:gd name="connsiteY2" fmla="*/ 10000 h 10000"/>
                <a:gd name="connsiteX3" fmla="*/ 0 w 10000"/>
                <a:gd name="connsiteY3" fmla="*/ 10000 h 10000"/>
                <a:gd name="connsiteX4" fmla="*/ 138 w 10000"/>
                <a:gd name="connsiteY4" fmla="*/ 828 h 10000"/>
                <a:gd name="connsiteX0" fmla="*/ 12 w 10012"/>
                <a:gd name="connsiteY0" fmla="*/ 837 h 10000"/>
                <a:gd name="connsiteX1" fmla="*/ 10005 w 10012"/>
                <a:gd name="connsiteY1" fmla="*/ 0 h 10000"/>
                <a:gd name="connsiteX2" fmla="*/ 10012 w 10012"/>
                <a:gd name="connsiteY2" fmla="*/ 10000 h 10000"/>
                <a:gd name="connsiteX3" fmla="*/ 12 w 10012"/>
                <a:gd name="connsiteY3" fmla="*/ 10000 h 10000"/>
                <a:gd name="connsiteX4" fmla="*/ 12 w 10012"/>
                <a:gd name="connsiteY4" fmla="*/ 837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12" h="10000">
                  <a:moveTo>
                    <a:pt x="12" y="837"/>
                  </a:moveTo>
                  <a:lnTo>
                    <a:pt x="10005" y="0"/>
                  </a:lnTo>
                  <a:cubicBezTo>
                    <a:pt x="10007" y="3333"/>
                    <a:pt x="10010" y="6667"/>
                    <a:pt x="10012" y="10000"/>
                  </a:cubicBezTo>
                  <a:lnTo>
                    <a:pt x="12" y="10000"/>
                  </a:lnTo>
                  <a:cubicBezTo>
                    <a:pt x="56" y="6917"/>
                    <a:pt x="-32" y="3920"/>
                    <a:pt x="12" y="837"/>
                  </a:cubicBezTo>
                  <a:close/>
                </a:path>
              </a:pathLst>
            </a:custGeom>
            <a:solidFill>
              <a:srgbClr val="87A6D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pic>
          <p:nvPicPr>
            <p:cNvPr id="9" name="Picture 8"/>
            <p:cNvPicPr>
              <a:picLocks noChangeAspect="1"/>
            </p:cNvPicPr>
            <p:nvPr/>
          </p:nvPicPr>
          <p:blipFill rotWithShape="1">
            <a:blip r:embed="rId2" cstate="print">
              <a:extLst>
                <a:ext uri="{28A0092B-C50C-407E-A947-70E740481C1C}">
                  <a14:useLocalDpi xmlns:a14="http://schemas.microsoft.com/office/drawing/2010/main" val="0"/>
                </a:ext>
              </a:extLst>
            </a:blip>
            <a:srcRect t="34659" b="33045"/>
            <a:stretch/>
          </p:blipFill>
          <p:spPr bwMode="auto">
            <a:xfrm>
              <a:off x="810198" y="147556"/>
              <a:ext cx="1945005" cy="628650"/>
            </a:xfrm>
            <a:prstGeom prst="rect">
              <a:avLst/>
            </a:prstGeom>
            <a:ln>
              <a:noFill/>
            </a:ln>
            <a:extLst>
              <a:ext uri="{53640926-AAD7-44D8-BBD7-CCE9431645EC}">
                <a14:shadowObscured xmlns:a14="http://schemas.microsoft.com/office/drawing/2010/main"/>
              </a:ext>
            </a:extLst>
          </p:spPr>
        </p:pic>
      </p:grpSp>
      <p:sp>
        <p:nvSpPr>
          <p:cNvPr id="5" name="TextBox 4">
            <a:extLst>
              <a:ext uri="{FF2B5EF4-FFF2-40B4-BE49-F238E27FC236}">
                <a16:creationId xmlns:a16="http://schemas.microsoft.com/office/drawing/2014/main" id="{94C9B882-8AC1-DCA1-FA34-B1E77BA57B88}"/>
              </a:ext>
            </a:extLst>
          </p:cNvPr>
          <p:cNvSpPr txBox="1"/>
          <p:nvPr/>
        </p:nvSpPr>
        <p:spPr>
          <a:xfrm>
            <a:off x="567839" y="1194660"/>
            <a:ext cx="9461351" cy="5262979"/>
          </a:xfrm>
          <a:prstGeom prst="rect">
            <a:avLst/>
          </a:prstGeom>
          <a:noFill/>
        </p:spPr>
        <p:txBody>
          <a:bodyPr wrap="square" rtlCol="0">
            <a:spAutoFit/>
          </a:bodyPr>
          <a:lstStyle/>
          <a:p>
            <a:r>
              <a:rPr lang="en-US" sz="2400" b="1" dirty="0">
                <a:latin typeface="Acumin Pro" panose="020B0504020202020204" pitchFamily="34" charset="0"/>
              </a:rPr>
              <a:t>Mezirow’s Transformative Learning Theory:</a:t>
            </a:r>
          </a:p>
          <a:p>
            <a:endParaRPr lang="en-US" sz="2400" dirty="0">
              <a:latin typeface="Acumin Pro" panose="020B0504020202020204" pitchFamily="34" charset="0"/>
            </a:endParaRPr>
          </a:p>
          <a:p>
            <a:r>
              <a:rPr lang="en-US" sz="2400" dirty="0">
                <a:latin typeface="Acumin Pro" panose="020B0504020202020204" pitchFamily="34" charset="0"/>
              </a:rPr>
              <a:t>“…upon acquiring new information, adults evaluate their meaning structures (their perspectives and assumptions) and may alter their worldview accordingly.” (Willard, 2022)</a:t>
            </a:r>
          </a:p>
          <a:p>
            <a:endParaRPr lang="en-US" sz="2400" dirty="0">
              <a:latin typeface="Acumin Pro" panose="020B0504020202020204" pitchFamily="34" charset="0"/>
            </a:endParaRPr>
          </a:p>
          <a:p>
            <a:r>
              <a:rPr lang="en-US" sz="2400" b="1" dirty="0">
                <a:latin typeface="Acumin Pro" panose="020B0504020202020204" pitchFamily="34" charset="0"/>
              </a:rPr>
              <a:t>Transformative Learning: </a:t>
            </a:r>
          </a:p>
          <a:p>
            <a:endParaRPr lang="en-US" sz="2400" dirty="0">
              <a:latin typeface="Acumin Pro" panose="020B0504020202020204" pitchFamily="34" charset="0"/>
            </a:endParaRPr>
          </a:p>
          <a:p>
            <a:r>
              <a:rPr lang="en-US" sz="2400" dirty="0">
                <a:latin typeface="Acumin Pro" panose="020B0504020202020204" pitchFamily="34" charset="0"/>
              </a:rPr>
              <a:t>“…learning that transforms problematic frames of reference to make them more inclusive, discriminating, reflective, open, and emotionally able to change.” (Mezirow, 2009)</a:t>
            </a:r>
          </a:p>
          <a:p>
            <a:endParaRPr lang="en-US" sz="2400" dirty="0">
              <a:latin typeface="Acumin Pro" panose="020B0504020202020204" pitchFamily="34" charset="0"/>
            </a:endParaRPr>
          </a:p>
          <a:p>
            <a:endParaRPr lang="en-US" sz="2400" b="1" dirty="0">
              <a:latin typeface="Acumin Pro" panose="020B0504020202020204" pitchFamily="34" charset="0"/>
            </a:endParaRPr>
          </a:p>
          <a:p>
            <a:endParaRPr lang="en-US" sz="2400" dirty="0">
              <a:latin typeface="Acumin Pro" panose="020B0504020202020204" pitchFamily="34" charset="0"/>
            </a:endParaRPr>
          </a:p>
        </p:txBody>
      </p:sp>
      <p:pic>
        <p:nvPicPr>
          <p:cNvPr id="11" name="Picture 10" descr="A close up of a sign&#10;&#10;Description automatically generated">
            <a:extLst>
              <a:ext uri="{FF2B5EF4-FFF2-40B4-BE49-F238E27FC236}">
                <a16:creationId xmlns:a16="http://schemas.microsoft.com/office/drawing/2014/main" id="{9780F927-3219-3B99-2B6C-DC01D7C5CCD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29190" y="5257800"/>
            <a:ext cx="2032000" cy="1600200"/>
          </a:xfrm>
          <a:prstGeom prst="rect">
            <a:avLst/>
          </a:prstGeom>
        </p:spPr>
      </p:pic>
      <p:sp>
        <p:nvSpPr>
          <p:cNvPr id="2" name="Text Box 2">
            <a:extLst>
              <a:ext uri="{FF2B5EF4-FFF2-40B4-BE49-F238E27FC236}">
                <a16:creationId xmlns:a16="http://schemas.microsoft.com/office/drawing/2014/main" id="{925385D8-9664-E687-B773-CD26D14C22FF}"/>
              </a:ext>
            </a:extLst>
          </p:cNvPr>
          <p:cNvSpPr txBox="1">
            <a:spLocks noChangeArrowheads="1"/>
          </p:cNvSpPr>
          <p:nvPr/>
        </p:nvSpPr>
        <p:spPr bwMode="auto">
          <a:xfrm>
            <a:off x="4289302" y="187279"/>
            <a:ext cx="7633252" cy="588579"/>
          </a:xfrm>
          <a:prstGeom prst="rect">
            <a:avLst/>
          </a:prstGeom>
          <a:noFill/>
          <a:ln w="9525">
            <a:noFill/>
            <a:miter lim="800000"/>
            <a:headEnd/>
            <a:tailEnd/>
          </a:ln>
        </p:spPr>
        <p:txBody>
          <a:bodyPr rot="0" vert="horz" wrap="square" lIns="91440" tIns="45720" rIns="91440" bIns="45720" anchor="t" anchorCtr="0">
            <a:noAutofit/>
          </a:bodyPr>
          <a:lstStyle/>
          <a:p>
            <a:r>
              <a:rPr lang="en-US" sz="3200" cap="all" dirty="0">
                <a:solidFill>
                  <a:schemeClr val="bg1"/>
                </a:solidFill>
                <a:latin typeface="Acumin Pro" panose="020B0504020202020204" pitchFamily="34" charset="77"/>
                <a:ea typeface="Calibri" panose="020F0502020204030204" pitchFamily="34" charset="0"/>
                <a:cs typeface="Times New Roman" panose="02020603050405020304" pitchFamily="18" charset="0"/>
              </a:rPr>
              <a:t>Transformative Learning Theory</a:t>
            </a:r>
          </a:p>
        </p:txBody>
      </p:sp>
      <p:sp>
        <p:nvSpPr>
          <p:cNvPr id="6" name="TextBox 5">
            <a:extLst>
              <a:ext uri="{FF2B5EF4-FFF2-40B4-BE49-F238E27FC236}">
                <a16:creationId xmlns:a16="http://schemas.microsoft.com/office/drawing/2014/main" id="{B746C4E5-1A51-82CE-437A-7714D6E9B83F}"/>
              </a:ext>
            </a:extLst>
          </p:cNvPr>
          <p:cNvSpPr txBox="1"/>
          <p:nvPr/>
        </p:nvSpPr>
        <p:spPr>
          <a:xfrm>
            <a:off x="567839" y="6416805"/>
            <a:ext cx="9680305" cy="230832"/>
          </a:xfrm>
          <a:prstGeom prst="rect">
            <a:avLst/>
          </a:prstGeom>
          <a:noFill/>
        </p:spPr>
        <p:txBody>
          <a:bodyPr wrap="square">
            <a:spAutoFit/>
          </a:bodyPr>
          <a:lstStyle/>
          <a:p>
            <a:r>
              <a:rPr lang="en-US" sz="900" dirty="0"/>
              <a:t>Mezirow, J. (2009). Transformative learning theory. In J. Mezirow, and E. W. Taylor (Eds), </a:t>
            </a:r>
            <a:r>
              <a:rPr lang="en-US" sz="900" i="1" dirty="0"/>
              <a:t>Transformative learning in practice: Insights from community, workplace, and higher education</a:t>
            </a:r>
            <a:r>
              <a:rPr lang="en-US" sz="900" dirty="0"/>
              <a:t> (pp. 18-32).</a:t>
            </a:r>
            <a:endParaRPr lang="en-US" sz="900" dirty="0">
              <a:latin typeface="Acumin Pro" panose="020B0504020202020204"/>
            </a:endParaRPr>
          </a:p>
        </p:txBody>
      </p:sp>
    </p:spTree>
    <p:extLst>
      <p:ext uri="{BB962C8B-B14F-4D97-AF65-F5344CB8AC3E}">
        <p14:creationId xmlns:p14="http://schemas.microsoft.com/office/powerpoint/2010/main" val="1037581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969" y="0"/>
            <a:ext cx="12187031" cy="925830"/>
            <a:chOff x="-1" y="0"/>
            <a:chExt cx="12187723" cy="926245"/>
          </a:xfrm>
        </p:grpSpPr>
        <p:sp>
          <p:nvSpPr>
            <p:cNvPr id="7" name="Rectangle 6"/>
            <p:cNvSpPr/>
            <p:nvPr/>
          </p:nvSpPr>
          <p:spPr>
            <a:xfrm>
              <a:off x="-1" y="11845"/>
              <a:ext cx="12187723" cy="914400"/>
            </a:xfrm>
            <a:prstGeom prst="rect">
              <a:avLst/>
            </a:prstGeom>
            <a:solidFill>
              <a:srgbClr val="49545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 name="Flowchart: Manual Input 7"/>
            <p:cNvSpPr/>
            <p:nvPr/>
          </p:nvSpPr>
          <p:spPr>
            <a:xfrm rot="16200000">
              <a:off x="7279485" y="-3984476"/>
              <a:ext cx="923762" cy="8892713"/>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1540 h 9540"/>
                <a:gd name="connsiteX1" fmla="*/ 9993 w 10000"/>
                <a:gd name="connsiteY1" fmla="*/ 0 h 9540"/>
                <a:gd name="connsiteX2" fmla="*/ 10000 w 10000"/>
                <a:gd name="connsiteY2" fmla="*/ 9540 h 9540"/>
                <a:gd name="connsiteX3" fmla="*/ 0 w 10000"/>
                <a:gd name="connsiteY3" fmla="*/ 9540 h 9540"/>
                <a:gd name="connsiteX4" fmla="*/ 0 w 10000"/>
                <a:gd name="connsiteY4" fmla="*/ 1540 h 9540"/>
                <a:gd name="connsiteX0" fmla="*/ 131 w 10000"/>
                <a:gd name="connsiteY0" fmla="*/ 750 h 10000"/>
                <a:gd name="connsiteX1" fmla="*/ 9993 w 10000"/>
                <a:gd name="connsiteY1" fmla="*/ 0 h 10000"/>
                <a:gd name="connsiteX2" fmla="*/ 10000 w 10000"/>
                <a:gd name="connsiteY2" fmla="*/ 10000 h 10000"/>
                <a:gd name="connsiteX3" fmla="*/ 0 w 10000"/>
                <a:gd name="connsiteY3" fmla="*/ 10000 h 10000"/>
                <a:gd name="connsiteX4" fmla="*/ 131 w 10000"/>
                <a:gd name="connsiteY4" fmla="*/ 750 h 10000"/>
                <a:gd name="connsiteX0" fmla="*/ 234 w 10000"/>
                <a:gd name="connsiteY0" fmla="*/ 717 h 10000"/>
                <a:gd name="connsiteX1" fmla="*/ 9993 w 10000"/>
                <a:gd name="connsiteY1" fmla="*/ 0 h 10000"/>
                <a:gd name="connsiteX2" fmla="*/ 10000 w 10000"/>
                <a:gd name="connsiteY2" fmla="*/ 10000 h 10000"/>
                <a:gd name="connsiteX3" fmla="*/ 0 w 10000"/>
                <a:gd name="connsiteY3" fmla="*/ 10000 h 10000"/>
                <a:gd name="connsiteX4" fmla="*/ 234 w 10000"/>
                <a:gd name="connsiteY4" fmla="*/ 717 h 10000"/>
                <a:gd name="connsiteX0" fmla="*/ 138 w 10000"/>
                <a:gd name="connsiteY0" fmla="*/ 828 h 10000"/>
                <a:gd name="connsiteX1" fmla="*/ 9993 w 10000"/>
                <a:gd name="connsiteY1" fmla="*/ 0 h 10000"/>
                <a:gd name="connsiteX2" fmla="*/ 10000 w 10000"/>
                <a:gd name="connsiteY2" fmla="*/ 10000 h 10000"/>
                <a:gd name="connsiteX3" fmla="*/ 0 w 10000"/>
                <a:gd name="connsiteY3" fmla="*/ 10000 h 10000"/>
                <a:gd name="connsiteX4" fmla="*/ 138 w 10000"/>
                <a:gd name="connsiteY4" fmla="*/ 828 h 10000"/>
                <a:gd name="connsiteX0" fmla="*/ 12 w 10012"/>
                <a:gd name="connsiteY0" fmla="*/ 837 h 10000"/>
                <a:gd name="connsiteX1" fmla="*/ 10005 w 10012"/>
                <a:gd name="connsiteY1" fmla="*/ 0 h 10000"/>
                <a:gd name="connsiteX2" fmla="*/ 10012 w 10012"/>
                <a:gd name="connsiteY2" fmla="*/ 10000 h 10000"/>
                <a:gd name="connsiteX3" fmla="*/ 12 w 10012"/>
                <a:gd name="connsiteY3" fmla="*/ 10000 h 10000"/>
                <a:gd name="connsiteX4" fmla="*/ 12 w 10012"/>
                <a:gd name="connsiteY4" fmla="*/ 837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12" h="10000">
                  <a:moveTo>
                    <a:pt x="12" y="837"/>
                  </a:moveTo>
                  <a:lnTo>
                    <a:pt x="10005" y="0"/>
                  </a:lnTo>
                  <a:cubicBezTo>
                    <a:pt x="10007" y="3333"/>
                    <a:pt x="10010" y="6667"/>
                    <a:pt x="10012" y="10000"/>
                  </a:cubicBezTo>
                  <a:lnTo>
                    <a:pt x="12" y="10000"/>
                  </a:lnTo>
                  <a:cubicBezTo>
                    <a:pt x="56" y="6917"/>
                    <a:pt x="-32" y="3920"/>
                    <a:pt x="12" y="837"/>
                  </a:cubicBezTo>
                  <a:close/>
                </a:path>
              </a:pathLst>
            </a:custGeom>
            <a:solidFill>
              <a:srgbClr val="87A6D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pic>
          <p:nvPicPr>
            <p:cNvPr id="9" name="Picture 8"/>
            <p:cNvPicPr>
              <a:picLocks noChangeAspect="1"/>
            </p:cNvPicPr>
            <p:nvPr/>
          </p:nvPicPr>
          <p:blipFill rotWithShape="1">
            <a:blip r:embed="rId3" cstate="print">
              <a:extLst>
                <a:ext uri="{28A0092B-C50C-407E-A947-70E740481C1C}">
                  <a14:useLocalDpi xmlns:a14="http://schemas.microsoft.com/office/drawing/2010/main" val="0"/>
                </a:ext>
              </a:extLst>
            </a:blip>
            <a:srcRect t="34659" b="33045"/>
            <a:stretch/>
          </p:blipFill>
          <p:spPr bwMode="auto">
            <a:xfrm>
              <a:off x="810198" y="147556"/>
              <a:ext cx="1945005" cy="628650"/>
            </a:xfrm>
            <a:prstGeom prst="rect">
              <a:avLst/>
            </a:prstGeom>
            <a:ln>
              <a:noFill/>
            </a:ln>
            <a:extLst>
              <a:ext uri="{53640926-AAD7-44D8-BBD7-CCE9431645EC}">
                <a14:shadowObscured xmlns:a14="http://schemas.microsoft.com/office/drawing/2010/main"/>
              </a:ext>
            </a:extLst>
          </p:spPr>
        </p:pic>
        <p:sp>
          <p:nvSpPr>
            <p:cNvPr id="10" name="Text Box 2"/>
            <p:cNvSpPr txBox="1">
              <a:spLocks noChangeArrowheads="1"/>
            </p:cNvSpPr>
            <p:nvPr/>
          </p:nvSpPr>
          <p:spPr bwMode="auto">
            <a:xfrm>
              <a:off x="4284575" y="187363"/>
              <a:ext cx="7633685" cy="588843"/>
            </a:xfrm>
            <a:prstGeom prst="rect">
              <a:avLst/>
            </a:prstGeom>
            <a:noFill/>
            <a:ln w="9525">
              <a:noFill/>
              <a:miter lim="800000"/>
              <a:headEnd/>
              <a:tailEnd/>
            </a:ln>
          </p:spPr>
          <p:txBody>
            <a:bodyPr rot="0" vert="horz" wrap="square" lIns="91440" tIns="45720" rIns="91440" bIns="45720" anchor="t" anchorCtr="0">
              <a:noAutofit/>
            </a:bodyPr>
            <a:lstStyle/>
            <a:p>
              <a:r>
                <a:rPr lang="en-US" sz="2400" cap="all" dirty="0">
                  <a:solidFill>
                    <a:schemeClr val="bg1"/>
                  </a:solidFill>
                  <a:latin typeface="Acumin Pro" panose="020B0504020202020204" pitchFamily="34" charset="77"/>
                  <a:ea typeface="Calibri" panose="020F0502020204030204" pitchFamily="34" charset="0"/>
                  <a:cs typeface="Times New Roman" panose="02020603050405020304" pitchFamily="18" charset="0"/>
                </a:rPr>
                <a:t>Self transformation</a:t>
              </a:r>
            </a:p>
          </p:txBody>
        </p:sp>
      </p:grpSp>
      <p:pic>
        <p:nvPicPr>
          <p:cNvPr id="11" name="Picture 10" descr="A close up of a sign&#10;&#10;Description automatically generated">
            <a:extLst>
              <a:ext uri="{FF2B5EF4-FFF2-40B4-BE49-F238E27FC236}">
                <a16:creationId xmlns:a16="http://schemas.microsoft.com/office/drawing/2014/main" id="{9780F927-3219-3B99-2B6C-DC01D7C5CCD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029190" y="5257800"/>
            <a:ext cx="2032000" cy="1600200"/>
          </a:xfrm>
          <a:prstGeom prst="rect">
            <a:avLst/>
          </a:prstGeom>
        </p:spPr>
      </p:pic>
      <p:graphicFrame>
        <p:nvGraphicFramePr>
          <p:cNvPr id="5" name="Diagram 4">
            <a:extLst>
              <a:ext uri="{FF2B5EF4-FFF2-40B4-BE49-F238E27FC236}">
                <a16:creationId xmlns:a16="http://schemas.microsoft.com/office/drawing/2014/main" id="{C8063448-35C4-BFEE-963D-19CDCC71E3E5}"/>
              </a:ext>
            </a:extLst>
          </p:cNvPr>
          <p:cNvGraphicFramePr/>
          <p:nvPr>
            <p:extLst>
              <p:ext uri="{D42A27DB-BD31-4B8C-83A1-F6EECF244321}">
                <p14:modId xmlns:p14="http://schemas.microsoft.com/office/powerpoint/2010/main" val="1112221151"/>
              </p:ext>
            </p:extLst>
          </p:nvPr>
        </p:nvGraphicFramePr>
        <p:xfrm>
          <a:off x="733655" y="1270860"/>
          <a:ext cx="10724689" cy="5007059"/>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958523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968" y="-52439"/>
            <a:ext cx="12187031" cy="925830"/>
            <a:chOff x="-1" y="0"/>
            <a:chExt cx="12187723" cy="926245"/>
          </a:xfrm>
        </p:grpSpPr>
        <p:sp>
          <p:nvSpPr>
            <p:cNvPr id="7" name="Rectangle 6"/>
            <p:cNvSpPr/>
            <p:nvPr/>
          </p:nvSpPr>
          <p:spPr>
            <a:xfrm>
              <a:off x="-1" y="11845"/>
              <a:ext cx="12187723" cy="914400"/>
            </a:xfrm>
            <a:prstGeom prst="rect">
              <a:avLst/>
            </a:prstGeom>
            <a:solidFill>
              <a:srgbClr val="49545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 name="Flowchart: Manual Input 7"/>
            <p:cNvSpPr/>
            <p:nvPr/>
          </p:nvSpPr>
          <p:spPr>
            <a:xfrm rot="16200000">
              <a:off x="7279485" y="-3984476"/>
              <a:ext cx="923762" cy="8892713"/>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1540 h 9540"/>
                <a:gd name="connsiteX1" fmla="*/ 9993 w 10000"/>
                <a:gd name="connsiteY1" fmla="*/ 0 h 9540"/>
                <a:gd name="connsiteX2" fmla="*/ 10000 w 10000"/>
                <a:gd name="connsiteY2" fmla="*/ 9540 h 9540"/>
                <a:gd name="connsiteX3" fmla="*/ 0 w 10000"/>
                <a:gd name="connsiteY3" fmla="*/ 9540 h 9540"/>
                <a:gd name="connsiteX4" fmla="*/ 0 w 10000"/>
                <a:gd name="connsiteY4" fmla="*/ 1540 h 9540"/>
                <a:gd name="connsiteX0" fmla="*/ 131 w 10000"/>
                <a:gd name="connsiteY0" fmla="*/ 750 h 10000"/>
                <a:gd name="connsiteX1" fmla="*/ 9993 w 10000"/>
                <a:gd name="connsiteY1" fmla="*/ 0 h 10000"/>
                <a:gd name="connsiteX2" fmla="*/ 10000 w 10000"/>
                <a:gd name="connsiteY2" fmla="*/ 10000 h 10000"/>
                <a:gd name="connsiteX3" fmla="*/ 0 w 10000"/>
                <a:gd name="connsiteY3" fmla="*/ 10000 h 10000"/>
                <a:gd name="connsiteX4" fmla="*/ 131 w 10000"/>
                <a:gd name="connsiteY4" fmla="*/ 750 h 10000"/>
                <a:gd name="connsiteX0" fmla="*/ 234 w 10000"/>
                <a:gd name="connsiteY0" fmla="*/ 717 h 10000"/>
                <a:gd name="connsiteX1" fmla="*/ 9993 w 10000"/>
                <a:gd name="connsiteY1" fmla="*/ 0 h 10000"/>
                <a:gd name="connsiteX2" fmla="*/ 10000 w 10000"/>
                <a:gd name="connsiteY2" fmla="*/ 10000 h 10000"/>
                <a:gd name="connsiteX3" fmla="*/ 0 w 10000"/>
                <a:gd name="connsiteY3" fmla="*/ 10000 h 10000"/>
                <a:gd name="connsiteX4" fmla="*/ 234 w 10000"/>
                <a:gd name="connsiteY4" fmla="*/ 717 h 10000"/>
                <a:gd name="connsiteX0" fmla="*/ 138 w 10000"/>
                <a:gd name="connsiteY0" fmla="*/ 828 h 10000"/>
                <a:gd name="connsiteX1" fmla="*/ 9993 w 10000"/>
                <a:gd name="connsiteY1" fmla="*/ 0 h 10000"/>
                <a:gd name="connsiteX2" fmla="*/ 10000 w 10000"/>
                <a:gd name="connsiteY2" fmla="*/ 10000 h 10000"/>
                <a:gd name="connsiteX3" fmla="*/ 0 w 10000"/>
                <a:gd name="connsiteY3" fmla="*/ 10000 h 10000"/>
                <a:gd name="connsiteX4" fmla="*/ 138 w 10000"/>
                <a:gd name="connsiteY4" fmla="*/ 828 h 10000"/>
                <a:gd name="connsiteX0" fmla="*/ 12 w 10012"/>
                <a:gd name="connsiteY0" fmla="*/ 837 h 10000"/>
                <a:gd name="connsiteX1" fmla="*/ 10005 w 10012"/>
                <a:gd name="connsiteY1" fmla="*/ 0 h 10000"/>
                <a:gd name="connsiteX2" fmla="*/ 10012 w 10012"/>
                <a:gd name="connsiteY2" fmla="*/ 10000 h 10000"/>
                <a:gd name="connsiteX3" fmla="*/ 12 w 10012"/>
                <a:gd name="connsiteY3" fmla="*/ 10000 h 10000"/>
                <a:gd name="connsiteX4" fmla="*/ 12 w 10012"/>
                <a:gd name="connsiteY4" fmla="*/ 837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12" h="10000">
                  <a:moveTo>
                    <a:pt x="12" y="837"/>
                  </a:moveTo>
                  <a:lnTo>
                    <a:pt x="10005" y="0"/>
                  </a:lnTo>
                  <a:cubicBezTo>
                    <a:pt x="10007" y="3333"/>
                    <a:pt x="10010" y="6667"/>
                    <a:pt x="10012" y="10000"/>
                  </a:cubicBezTo>
                  <a:lnTo>
                    <a:pt x="12" y="10000"/>
                  </a:lnTo>
                  <a:cubicBezTo>
                    <a:pt x="56" y="6917"/>
                    <a:pt x="-32" y="3920"/>
                    <a:pt x="12" y="837"/>
                  </a:cubicBezTo>
                  <a:close/>
                </a:path>
              </a:pathLst>
            </a:custGeom>
            <a:solidFill>
              <a:srgbClr val="87A6D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pic>
          <p:nvPicPr>
            <p:cNvPr id="9" name="Picture 8"/>
            <p:cNvPicPr>
              <a:picLocks noChangeAspect="1"/>
            </p:cNvPicPr>
            <p:nvPr/>
          </p:nvPicPr>
          <p:blipFill rotWithShape="1">
            <a:blip r:embed="rId2" cstate="print">
              <a:extLst>
                <a:ext uri="{28A0092B-C50C-407E-A947-70E740481C1C}">
                  <a14:useLocalDpi xmlns:a14="http://schemas.microsoft.com/office/drawing/2010/main" val="0"/>
                </a:ext>
              </a:extLst>
            </a:blip>
            <a:srcRect t="34659" b="33045"/>
            <a:stretch/>
          </p:blipFill>
          <p:spPr bwMode="auto">
            <a:xfrm>
              <a:off x="810198" y="147556"/>
              <a:ext cx="1945005" cy="628650"/>
            </a:xfrm>
            <a:prstGeom prst="rect">
              <a:avLst/>
            </a:prstGeom>
            <a:ln>
              <a:noFill/>
            </a:ln>
            <a:extLst>
              <a:ext uri="{53640926-AAD7-44D8-BBD7-CCE9431645EC}">
                <a14:shadowObscured xmlns:a14="http://schemas.microsoft.com/office/drawing/2010/main"/>
              </a:ext>
            </a:extLst>
          </p:spPr>
        </p:pic>
      </p:grpSp>
      <p:sp>
        <p:nvSpPr>
          <p:cNvPr id="5" name="TextBox 4">
            <a:extLst>
              <a:ext uri="{FF2B5EF4-FFF2-40B4-BE49-F238E27FC236}">
                <a16:creationId xmlns:a16="http://schemas.microsoft.com/office/drawing/2014/main" id="{94C9B882-8AC1-DCA1-FA34-B1E77BA57B88}"/>
              </a:ext>
            </a:extLst>
          </p:cNvPr>
          <p:cNvSpPr txBox="1"/>
          <p:nvPr/>
        </p:nvSpPr>
        <p:spPr>
          <a:xfrm>
            <a:off x="567839" y="1194660"/>
            <a:ext cx="9315197" cy="5262979"/>
          </a:xfrm>
          <a:prstGeom prst="rect">
            <a:avLst/>
          </a:prstGeom>
          <a:noFill/>
        </p:spPr>
        <p:txBody>
          <a:bodyPr wrap="square" rtlCol="0">
            <a:spAutoFit/>
          </a:bodyPr>
          <a:lstStyle/>
          <a:p>
            <a:pPr marL="342900" indent="-342900">
              <a:buFont typeface="Arial" panose="020B0604020202020204" pitchFamily="34" charset="0"/>
              <a:buChar char="•"/>
            </a:pPr>
            <a:r>
              <a:rPr lang="en-US" sz="2400" dirty="0">
                <a:latin typeface="Acumin Pro" panose="020B0504020202020204" pitchFamily="34" charset="0"/>
              </a:rPr>
              <a:t>What did you notice about any similarities or differences between your Transformative Learning “story” and fellow participants</a:t>
            </a:r>
            <a:r>
              <a:rPr lang="en-US" sz="2400">
                <a:latin typeface="Acumin Pro" panose="020B0504020202020204" pitchFamily="34" charset="0"/>
              </a:rPr>
              <a:t>’ stories?</a:t>
            </a:r>
            <a:br>
              <a:rPr lang="en-US" sz="2400" dirty="0">
                <a:latin typeface="Acumin Pro" panose="020B0504020202020204" pitchFamily="34" charset="0"/>
              </a:rPr>
            </a:br>
            <a:endParaRPr lang="en-US" sz="2400" dirty="0">
              <a:latin typeface="Acumin Pro" panose="020B0504020202020204" pitchFamily="34" charset="0"/>
            </a:endParaRPr>
          </a:p>
          <a:p>
            <a:pPr marL="342900" indent="-342900">
              <a:buFont typeface="Arial" panose="020B0604020202020204" pitchFamily="34" charset="0"/>
              <a:buChar char="•"/>
            </a:pPr>
            <a:r>
              <a:rPr lang="en-US" sz="2400" dirty="0">
                <a:latin typeface="Acumin Pro" panose="020B0504020202020204" pitchFamily="34" charset="0"/>
              </a:rPr>
              <a:t>What is your biggest take-away from thinking through a Transformative Learning experience in this way?</a:t>
            </a:r>
            <a:br>
              <a:rPr lang="en-US" sz="2400" dirty="0">
                <a:latin typeface="Acumin Pro" panose="020B0504020202020204" pitchFamily="34" charset="0"/>
              </a:rPr>
            </a:br>
            <a:endParaRPr lang="en-US" sz="2400" dirty="0">
              <a:latin typeface="Acumin Pro" panose="020B0504020202020204" pitchFamily="34" charset="0"/>
            </a:endParaRPr>
          </a:p>
          <a:p>
            <a:pPr marL="342900" indent="-342900">
              <a:buFont typeface="Arial" panose="020B0604020202020204" pitchFamily="34" charset="0"/>
              <a:buChar char="•"/>
            </a:pPr>
            <a:r>
              <a:rPr lang="en-US" sz="2400" dirty="0">
                <a:latin typeface="Acumin Pro" panose="020B0504020202020204" pitchFamily="34" charset="0"/>
              </a:rPr>
              <a:t>What was the most challenging thing about this activity? Why was it hard? </a:t>
            </a:r>
          </a:p>
          <a:p>
            <a:pPr marL="342900" indent="-342900">
              <a:buFont typeface="Arial" panose="020B0604020202020204" pitchFamily="34" charset="0"/>
              <a:buChar char="•"/>
            </a:pPr>
            <a:endParaRPr lang="en-US" sz="2400" dirty="0">
              <a:latin typeface="Acumin Pro" panose="020B0504020202020204" pitchFamily="34" charset="0"/>
            </a:endParaRPr>
          </a:p>
          <a:p>
            <a:pPr marL="342900" indent="-342900">
              <a:buFont typeface="Arial" panose="020B0604020202020204" pitchFamily="34" charset="0"/>
              <a:buChar char="•"/>
            </a:pPr>
            <a:r>
              <a:rPr lang="en-US" sz="2400" dirty="0">
                <a:latin typeface="Acumin Pro" panose="020B0504020202020204" pitchFamily="34" charset="0"/>
              </a:rPr>
              <a:t>Is the way your story turned out the only possible response to that disorienting dilemma? How might it have happened differently? What do you think are common reactions to transformative learning opportunities (other than growth/development)?</a:t>
            </a:r>
          </a:p>
          <a:p>
            <a:endParaRPr lang="en-US" sz="2400" dirty="0">
              <a:latin typeface="Acumin Pro" panose="020B0504020202020204" pitchFamily="34" charset="0"/>
            </a:endParaRPr>
          </a:p>
        </p:txBody>
      </p:sp>
      <p:pic>
        <p:nvPicPr>
          <p:cNvPr id="11" name="Picture 10" descr="A close up of a sign&#10;&#10;Description automatically generated">
            <a:extLst>
              <a:ext uri="{FF2B5EF4-FFF2-40B4-BE49-F238E27FC236}">
                <a16:creationId xmlns:a16="http://schemas.microsoft.com/office/drawing/2014/main" id="{9780F927-3219-3B99-2B6C-DC01D7C5CCD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29190" y="5257800"/>
            <a:ext cx="2032000" cy="1600200"/>
          </a:xfrm>
          <a:prstGeom prst="rect">
            <a:avLst/>
          </a:prstGeom>
        </p:spPr>
      </p:pic>
      <p:sp>
        <p:nvSpPr>
          <p:cNvPr id="2" name="Text Box 2">
            <a:extLst>
              <a:ext uri="{FF2B5EF4-FFF2-40B4-BE49-F238E27FC236}">
                <a16:creationId xmlns:a16="http://schemas.microsoft.com/office/drawing/2014/main" id="{925385D8-9664-E687-B773-CD26D14C22FF}"/>
              </a:ext>
            </a:extLst>
          </p:cNvPr>
          <p:cNvSpPr txBox="1">
            <a:spLocks noChangeArrowheads="1"/>
          </p:cNvSpPr>
          <p:nvPr/>
        </p:nvSpPr>
        <p:spPr bwMode="auto">
          <a:xfrm>
            <a:off x="4289302" y="187279"/>
            <a:ext cx="7633252" cy="588579"/>
          </a:xfrm>
          <a:prstGeom prst="rect">
            <a:avLst/>
          </a:prstGeom>
          <a:noFill/>
          <a:ln w="9525">
            <a:noFill/>
            <a:miter lim="800000"/>
            <a:headEnd/>
            <a:tailEnd/>
          </a:ln>
        </p:spPr>
        <p:txBody>
          <a:bodyPr rot="0" vert="horz" wrap="square" lIns="91440" tIns="45720" rIns="91440" bIns="45720" anchor="t" anchorCtr="0">
            <a:noAutofit/>
          </a:bodyPr>
          <a:lstStyle/>
          <a:p>
            <a:r>
              <a:rPr lang="en-US" sz="2000" cap="all" dirty="0">
                <a:solidFill>
                  <a:schemeClr val="bg1"/>
                </a:solidFill>
                <a:latin typeface="Acumin Pro" panose="020B0504020202020204" pitchFamily="34" charset="77"/>
                <a:ea typeface="Calibri" panose="020F0502020204030204" pitchFamily="34" charset="0"/>
                <a:cs typeface="Times New Roman" panose="02020603050405020304" pitchFamily="18" charset="0"/>
              </a:rPr>
              <a:t>Self transformation</a:t>
            </a:r>
          </a:p>
        </p:txBody>
      </p:sp>
    </p:spTree>
    <p:extLst>
      <p:ext uri="{BB962C8B-B14F-4D97-AF65-F5344CB8AC3E}">
        <p14:creationId xmlns:p14="http://schemas.microsoft.com/office/powerpoint/2010/main" val="25199749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4798</TotalTime>
  <Words>313</Words>
  <Application>Microsoft Office PowerPoint</Application>
  <PresentationFormat>Widescreen</PresentationFormat>
  <Paragraphs>30</Paragraphs>
  <Slides>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Acumin Pro</vt:lpstr>
      <vt:lpstr>Arial</vt:lpstr>
      <vt:lpstr>Calibri</vt:lpstr>
      <vt:lpstr>Calibri Light</vt:lpstr>
      <vt:lpstr>Office Theme</vt:lpstr>
      <vt:lpstr>PowerPoint Presentation</vt:lpstr>
      <vt:lpstr>PowerPoint Presentation</vt:lpstr>
      <vt:lpstr>PowerPoint Presentation</vt:lpstr>
      <vt:lpstr>PowerPoint Presentation</vt:lpstr>
    </vt:vector>
  </TitlesOfParts>
  <Company>Purdue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Alexandra E</dc:creator>
  <cp:lastModifiedBy>Patton, Kelsey Elizabeth</cp:lastModifiedBy>
  <cp:revision>217</cp:revision>
  <dcterms:created xsi:type="dcterms:W3CDTF">2018-08-27T14:09:00Z</dcterms:created>
  <dcterms:modified xsi:type="dcterms:W3CDTF">2023-07-06T19:50:39Z</dcterms:modified>
</cp:coreProperties>
</file>